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0161-1F09-4AF5-8CCF-4CB3EE023C3E}" type="datetimeFigureOut">
              <a:rPr lang="zh-CN" altLang="en-US" smtClean="0"/>
              <a:t>2023/2/5/Sunday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3AA2-580B-48B2-870F-E8FE9FD1B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18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0161-1F09-4AF5-8CCF-4CB3EE023C3E}" type="datetimeFigureOut">
              <a:rPr lang="zh-CN" altLang="en-US" smtClean="0"/>
              <a:t>2023/2/5/Sunday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3AA2-580B-48B2-870F-E8FE9FD1B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68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0161-1F09-4AF5-8CCF-4CB3EE023C3E}" type="datetimeFigureOut">
              <a:rPr lang="zh-CN" altLang="en-US" smtClean="0"/>
              <a:t>2023/2/5/Sunday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3AA2-580B-48B2-870F-E8FE9FD1B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910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0161-1F09-4AF5-8CCF-4CB3EE023C3E}" type="datetimeFigureOut">
              <a:rPr lang="zh-CN" altLang="en-US" smtClean="0"/>
              <a:t>2023/2/5/Sunday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3AA2-580B-48B2-870F-E8FE9FD1B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50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0161-1F09-4AF5-8CCF-4CB3EE023C3E}" type="datetimeFigureOut">
              <a:rPr lang="zh-CN" altLang="en-US" smtClean="0"/>
              <a:t>2023/2/5/Sunday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3AA2-580B-48B2-870F-E8FE9FD1B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74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0161-1F09-4AF5-8CCF-4CB3EE023C3E}" type="datetimeFigureOut">
              <a:rPr lang="zh-CN" altLang="en-US" smtClean="0"/>
              <a:t>2023/2/5/Sunday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3AA2-580B-48B2-870F-E8FE9FD1B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915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0161-1F09-4AF5-8CCF-4CB3EE023C3E}" type="datetimeFigureOut">
              <a:rPr lang="zh-CN" altLang="en-US" smtClean="0"/>
              <a:t>2023/2/5/Sunday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3AA2-580B-48B2-870F-E8FE9FD1B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21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0161-1F09-4AF5-8CCF-4CB3EE023C3E}" type="datetimeFigureOut">
              <a:rPr lang="zh-CN" altLang="en-US" smtClean="0"/>
              <a:t>2023/2/5/Sunday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3AA2-580B-48B2-870F-E8FE9FD1B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634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0161-1F09-4AF5-8CCF-4CB3EE023C3E}" type="datetimeFigureOut">
              <a:rPr lang="zh-CN" altLang="en-US" smtClean="0"/>
              <a:t>2023/2/5/Sunday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3AA2-580B-48B2-870F-E8FE9FD1B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66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0161-1F09-4AF5-8CCF-4CB3EE023C3E}" type="datetimeFigureOut">
              <a:rPr lang="zh-CN" altLang="en-US" smtClean="0"/>
              <a:t>2023/2/5/Sunday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3AA2-580B-48B2-870F-E8FE9FD1B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983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D0161-1F09-4AF5-8CCF-4CB3EE023C3E}" type="datetimeFigureOut">
              <a:rPr lang="zh-CN" altLang="en-US" smtClean="0"/>
              <a:t>2023/2/5/Sunday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3AA2-580B-48B2-870F-E8FE9FD1B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55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D0161-1F09-4AF5-8CCF-4CB3EE023C3E}" type="datetimeFigureOut">
              <a:rPr lang="zh-CN" altLang="en-US" smtClean="0"/>
              <a:t>2023/2/5/Sunday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43AA2-580B-48B2-870F-E8FE9FD1B1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24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>
            <a:off x="4445000" y="1041400"/>
            <a:ext cx="1447800" cy="565150"/>
          </a:xfrm>
          <a:custGeom>
            <a:avLst/>
            <a:gdLst>
              <a:gd name="connsiteX0" fmla="*/ 0 w 1447800"/>
              <a:gd name="connsiteY0" fmla="*/ 565150 h 565150"/>
              <a:gd name="connsiteX1" fmla="*/ 57150 w 1447800"/>
              <a:gd name="connsiteY1" fmla="*/ 552450 h 565150"/>
              <a:gd name="connsiteX2" fmla="*/ 127000 w 1447800"/>
              <a:gd name="connsiteY2" fmla="*/ 520700 h 565150"/>
              <a:gd name="connsiteX3" fmla="*/ 190500 w 1447800"/>
              <a:gd name="connsiteY3" fmla="*/ 482600 h 565150"/>
              <a:gd name="connsiteX4" fmla="*/ 215900 w 1447800"/>
              <a:gd name="connsiteY4" fmla="*/ 476250 h 565150"/>
              <a:gd name="connsiteX5" fmla="*/ 273050 w 1447800"/>
              <a:gd name="connsiteY5" fmla="*/ 457200 h 565150"/>
              <a:gd name="connsiteX6" fmla="*/ 311150 w 1447800"/>
              <a:gd name="connsiteY6" fmla="*/ 431800 h 565150"/>
              <a:gd name="connsiteX7" fmla="*/ 349250 w 1447800"/>
              <a:gd name="connsiteY7" fmla="*/ 406400 h 565150"/>
              <a:gd name="connsiteX8" fmla="*/ 368300 w 1447800"/>
              <a:gd name="connsiteY8" fmla="*/ 393700 h 565150"/>
              <a:gd name="connsiteX9" fmla="*/ 431800 w 1447800"/>
              <a:gd name="connsiteY9" fmla="*/ 368300 h 565150"/>
              <a:gd name="connsiteX10" fmla="*/ 469900 w 1447800"/>
              <a:gd name="connsiteY10" fmla="*/ 342900 h 565150"/>
              <a:gd name="connsiteX11" fmla="*/ 508000 w 1447800"/>
              <a:gd name="connsiteY11" fmla="*/ 330200 h 565150"/>
              <a:gd name="connsiteX12" fmla="*/ 533400 w 1447800"/>
              <a:gd name="connsiteY12" fmla="*/ 317500 h 565150"/>
              <a:gd name="connsiteX13" fmla="*/ 565150 w 1447800"/>
              <a:gd name="connsiteY13" fmla="*/ 311150 h 565150"/>
              <a:gd name="connsiteX14" fmla="*/ 603250 w 1447800"/>
              <a:gd name="connsiteY14" fmla="*/ 292100 h 565150"/>
              <a:gd name="connsiteX15" fmla="*/ 628650 w 1447800"/>
              <a:gd name="connsiteY15" fmla="*/ 279400 h 565150"/>
              <a:gd name="connsiteX16" fmla="*/ 654050 w 1447800"/>
              <a:gd name="connsiteY16" fmla="*/ 273050 h 565150"/>
              <a:gd name="connsiteX17" fmla="*/ 673100 w 1447800"/>
              <a:gd name="connsiteY17" fmla="*/ 266700 h 565150"/>
              <a:gd name="connsiteX18" fmla="*/ 730250 w 1447800"/>
              <a:gd name="connsiteY18" fmla="*/ 254000 h 565150"/>
              <a:gd name="connsiteX19" fmla="*/ 787400 w 1447800"/>
              <a:gd name="connsiteY19" fmla="*/ 234950 h 565150"/>
              <a:gd name="connsiteX20" fmla="*/ 806450 w 1447800"/>
              <a:gd name="connsiteY20" fmla="*/ 228600 h 565150"/>
              <a:gd name="connsiteX21" fmla="*/ 908050 w 1447800"/>
              <a:gd name="connsiteY21" fmla="*/ 209550 h 565150"/>
              <a:gd name="connsiteX22" fmla="*/ 933450 w 1447800"/>
              <a:gd name="connsiteY22" fmla="*/ 203200 h 565150"/>
              <a:gd name="connsiteX23" fmla="*/ 958850 w 1447800"/>
              <a:gd name="connsiteY23" fmla="*/ 196850 h 565150"/>
              <a:gd name="connsiteX24" fmla="*/ 977900 w 1447800"/>
              <a:gd name="connsiteY24" fmla="*/ 184150 h 565150"/>
              <a:gd name="connsiteX25" fmla="*/ 1041400 w 1447800"/>
              <a:gd name="connsiteY25" fmla="*/ 165100 h 565150"/>
              <a:gd name="connsiteX26" fmla="*/ 1085850 w 1447800"/>
              <a:gd name="connsiteY26" fmla="*/ 146050 h 565150"/>
              <a:gd name="connsiteX27" fmla="*/ 1104900 w 1447800"/>
              <a:gd name="connsiteY27" fmla="*/ 133350 h 565150"/>
              <a:gd name="connsiteX28" fmla="*/ 1149350 w 1447800"/>
              <a:gd name="connsiteY28" fmla="*/ 120650 h 565150"/>
              <a:gd name="connsiteX29" fmla="*/ 1168400 w 1447800"/>
              <a:gd name="connsiteY29" fmla="*/ 107950 h 565150"/>
              <a:gd name="connsiteX30" fmla="*/ 1212850 w 1447800"/>
              <a:gd name="connsiteY30" fmla="*/ 95250 h 565150"/>
              <a:gd name="connsiteX31" fmla="*/ 1231900 w 1447800"/>
              <a:gd name="connsiteY31" fmla="*/ 82550 h 565150"/>
              <a:gd name="connsiteX32" fmla="*/ 1276350 w 1447800"/>
              <a:gd name="connsiteY32" fmla="*/ 69850 h 565150"/>
              <a:gd name="connsiteX33" fmla="*/ 1295400 w 1447800"/>
              <a:gd name="connsiteY33" fmla="*/ 57150 h 565150"/>
              <a:gd name="connsiteX34" fmla="*/ 1346200 w 1447800"/>
              <a:gd name="connsiteY34" fmla="*/ 44450 h 565150"/>
              <a:gd name="connsiteX35" fmla="*/ 1384300 w 1447800"/>
              <a:gd name="connsiteY35" fmla="*/ 31750 h 565150"/>
              <a:gd name="connsiteX36" fmla="*/ 1422400 w 1447800"/>
              <a:gd name="connsiteY36" fmla="*/ 12700 h 565150"/>
              <a:gd name="connsiteX37" fmla="*/ 1447800 w 1447800"/>
              <a:gd name="connsiteY37" fmla="*/ 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47800" h="565150">
                <a:moveTo>
                  <a:pt x="0" y="565150"/>
                </a:moveTo>
                <a:cubicBezTo>
                  <a:pt x="10338" y="563427"/>
                  <a:pt x="43751" y="559894"/>
                  <a:pt x="57150" y="552450"/>
                </a:cubicBezTo>
                <a:cubicBezTo>
                  <a:pt x="118943" y="518121"/>
                  <a:pt x="69880" y="532124"/>
                  <a:pt x="127000" y="520700"/>
                </a:cubicBezTo>
                <a:cubicBezTo>
                  <a:pt x="145989" y="508041"/>
                  <a:pt x="168185" y="490968"/>
                  <a:pt x="190500" y="482600"/>
                </a:cubicBezTo>
                <a:cubicBezTo>
                  <a:pt x="198672" y="479536"/>
                  <a:pt x="207433" y="478367"/>
                  <a:pt x="215900" y="476250"/>
                </a:cubicBezTo>
                <a:cubicBezTo>
                  <a:pt x="272709" y="438378"/>
                  <a:pt x="181794" y="495223"/>
                  <a:pt x="273050" y="457200"/>
                </a:cubicBezTo>
                <a:cubicBezTo>
                  <a:pt x="287139" y="451329"/>
                  <a:pt x="298450" y="440267"/>
                  <a:pt x="311150" y="431800"/>
                </a:cubicBezTo>
                <a:lnTo>
                  <a:pt x="349250" y="406400"/>
                </a:lnTo>
                <a:cubicBezTo>
                  <a:pt x="355600" y="402167"/>
                  <a:pt x="361060" y="396113"/>
                  <a:pt x="368300" y="393700"/>
                </a:cubicBezTo>
                <a:cubicBezTo>
                  <a:pt x="395560" y="384613"/>
                  <a:pt x="408441" y="382315"/>
                  <a:pt x="431800" y="368300"/>
                </a:cubicBezTo>
                <a:cubicBezTo>
                  <a:pt x="444888" y="360447"/>
                  <a:pt x="455420" y="347727"/>
                  <a:pt x="469900" y="342900"/>
                </a:cubicBezTo>
                <a:cubicBezTo>
                  <a:pt x="482600" y="338667"/>
                  <a:pt x="496026" y="336187"/>
                  <a:pt x="508000" y="330200"/>
                </a:cubicBezTo>
                <a:cubicBezTo>
                  <a:pt x="516467" y="325967"/>
                  <a:pt x="524420" y="320493"/>
                  <a:pt x="533400" y="317500"/>
                </a:cubicBezTo>
                <a:cubicBezTo>
                  <a:pt x="543639" y="314087"/>
                  <a:pt x="554567" y="313267"/>
                  <a:pt x="565150" y="311150"/>
                </a:cubicBezTo>
                <a:cubicBezTo>
                  <a:pt x="601759" y="286744"/>
                  <a:pt x="566444" y="307874"/>
                  <a:pt x="603250" y="292100"/>
                </a:cubicBezTo>
                <a:cubicBezTo>
                  <a:pt x="611951" y="288371"/>
                  <a:pt x="619787" y="282724"/>
                  <a:pt x="628650" y="279400"/>
                </a:cubicBezTo>
                <a:cubicBezTo>
                  <a:pt x="636822" y="276336"/>
                  <a:pt x="645659" y="275448"/>
                  <a:pt x="654050" y="273050"/>
                </a:cubicBezTo>
                <a:cubicBezTo>
                  <a:pt x="660486" y="271211"/>
                  <a:pt x="666606" y="268323"/>
                  <a:pt x="673100" y="266700"/>
                </a:cubicBezTo>
                <a:cubicBezTo>
                  <a:pt x="709354" y="257636"/>
                  <a:pt x="697657" y="263778"/>
                  <a:pt x="730250" y="254000"/>
                </a:cubicBezTo>
                <a:lnTo>
                  <a:pt x="787400" y="234950"/>
                </a:lnTo>
                <a:cubicBezTo>
                  <a:pt x="793750" y="232833"/>
                  <a:pt x="799808" y="229430"/>
                  <a:pt x="806450" y="228600"/>
                </a:cubicBezTo>
                <a:cubicBezTo>
                  <a:pt x="874570" y="220085"/>
                  <a:pt x="840694" y="226389"/>
                  <a:pt x="908050" y="209550"/>
                </a:cubicBezTo>
                <a:lnTo>
                  <a:pt x="933450" y="203200"/>
                </a:lnTo>
                <a:lnTo>
                  <a:pt x="958850" y="196850"/>
                </a:lnTo>
                <a:cubicBezTo>
                  <a:pt x="965200" y="192617"/>
                  <a:pt x="970926" y="187250"/>
                  <a:pt x="977900" y="184150"/>
                </a:cubicBezTo>
                <a:cubicBezTo>
                  <a:pt x="997777" y="175316"/>
                  <a:pt x="1020290" y="170377"/>
                  <a:pt x="1041400" y="165100"/>
                </a:cubicBezTo>
                <a:cubicBezTo>
                  <a:pt x="1089226" y="133216"/>
                  <a:pt x="1028443" y="170653"/>
                  <a:pt x="1085850" y="146050"/>
                </a:cubicBezTo>
                <a:cubicBezTo>
                  <a:pt x="1092865" y="143044"/>
                  <a:pt x="1097885" y="136356"/>
                  <a:pt x="1104900" y="133350"/>
                </a:cubicBezTo>
                <a:cubicBezTo>
                  <a:pt x="1133384" y="121143"/>
                  <a:pt x="1124636" y="133007"/>
                  <a:pt x="1149350" y="120650"/>
                </a:cubicBezTo>
                <a:cubicBezTo>
                  <a:pt x="1156176" y="117237"/>
                  <a:pt x="1161385" y="110956"/>
                  <a:pt x="1168400" y="107950"/>
                </a:cubicBezTo>
                <a:cubicBezTo>
                  <a:pt x="1196884" y="95743"/>
                  <a:pt x="1188136" y="107607"/>
                  <a:pt x="1212850" y="95250"/>
                </a:cubicBezTo>
                <a:cubicBezTo>
                  <a:pt x="1219676" y="91837"/>
                  <a:pt x="1225074" y="85963"/>
                  <a:pt x="1231900" y="82550"/>
                </a:cubicBezTo>
                <a:cubicBezTo>
                  <a:pt x="1241010" y="77995"/>
                  <a:pt x="1268212" y="71885"/>
                  <a:pt x="1276350" y="69850"/>
                </a:cubicBezTo>
                <a:cubicBezTo>
                  <a:pt x="1282700" y="65617"/>
                  <a:pt x="1288228" y="59758"/>
                  <a:pt x="1295400" y="57150"/>
                </a:cubicBezTo>
                <a:cubicBezTo>
                  <a:pt x="1311804" y="51185"/>
                  <a:pt x="1329641" y="49970"/>
                  <a:pt x="1346200" y="44450"/>
                </a:cubicBezTo>
                <a:lnTo>
                  <a:pt x="1384300" y="31750"/>
                </a:lnTo>
                <a:cubicBezTo>
                  <a:pt x="1419227" y="20108"/>
                  <a:pt x="1387933" y="32395"/>
                  <a:pt x="1422400" y="12700"/>
                </a:cubicBezTo>
                <a:cubicBezTo>
                  <a:pt x="1430619" y="8004"/>
                  <a:pt x="1447800" y="0"/>
                  <a:pt x="14478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4508500" y="1549395"/>
            <a:ext cx="1479550" cy="565155"/>
          </a:xfrm>
          <a:custGeom>
            <a:avLst/>
            <a:gdLst>
              <a:gd name="connsiteX0" fmla="*/ 0 w 1479550"/>
              <a:gd name="connsiteY0" fmla="*/ 565155 h 565155"/>
              <a:gd name="connsiteX1" fmla="*/ 88900 w 1479550"/>
              <a:gd name="connsiteY1" fmla="*/ 552455 h 565155"/>
              <a:gd name="connsiteX2" fmla="*/ 127000 w 1479550"/>
              <a:gd name="connsiteY2" fmla="*/ 539755 h 565155"/>
              <a:gd name="connsiteX3" fmla="*/ 146050 w 1479550"/>
              <a:gd name="connsiteY3" fmla="*/ 527055 h 565155"/>
              <a:gd name="connsiteX4" fmla="*/ 177800 w 1479550"/>
              <a:gd name="connsiteY4" fmla="*/ 520705 h 565155"/>
              <a:gd name="connsiteX5" fmla="*/ 203200 w 1479550"/>
              <a:gd name="connsiteY5" fmla="*/ 508005 h 565155"/>
              <a:gd name="connsiteX6" fmla="*/ 241300 w 1479550"/>
              <a:gd name="connsiteY6" fmla="*/ 495305 h 565155"/>
              <a:gd name="connsiteX7" fmla="*/ 292100 w 1479550"/>
              <a:gd name="connsiteY7" fmla="*/ 476255 h 565155"/>
              <a:gd name="connsiteX8" fmla="*/ 311150 w 1479550"/>
              <a:gd name="connsiteY8" fmla="*/ 463555 h 565155"/>
              <a:gd name="connsiteX9" fmla="*/ 349250 w 1479550"/>
              <a:gd name="connsiteY9" fmla="*/ 450855 h 565155"/>
              <a:gd name="connsiteX10" fmla="*/ 368300 w 1479550"/>
              <a:gd name="connsiteY10" fmla="*/ 444505 h 565155"/>
              <a:gd name="connsiteX11" fmla="*/ 393700 w 1479550"/>
              <a:gd name="connsiteY11" fmla="*/ 431805 h 565155"/>
              <a:gd name="connsiteX12" fmla="*/ 412750 w 1479550"/>
              <a:gd name="connsiteY12" fmla="*/ 419105 h 565155"/>
              <a:gd name="connsiteX13" fmla="*/ 444500 w 1479550"/>
              <a:gd name="connsiteY13" fmla="*/ 412755 h 565155"/>
              <a:gd name="connsiteX14" fmla="*/ 514350 w 1479550"/>
              <a:gd name="connsiteY14" fmla="*/ 381005 h 565155"/>
              <a:gd name="connsiteX15" fmla="*/ 539750 w 1479550"/>
              <a:gd name="connsiteY15" fmla="*/ 374655 h 565155"/>
              <a:gd name="connsiteX16" fmla="*/ 584200 w 1479550"/>
              <a:gd name="connsiteY16" fmla="*/ 355605 h 565155"/>
              <a:gd name="connsiteX17" fmla="*/ 603250 w 1479550"/>
              <a:gd name="connsiteY17" fmla="*/ 342905 h 565155"/>
              <a:gd name="connsiteX18" fmla="*/ 666750 w 1479550"/>
              <a:gd name="connsiteY18" fmla="*/ 323855 h 565155"/>
              <a:gd name="connsiteX19" fmla="*/ 692150 w 1479550"/>
              <a:gd name="connsiteY19" fmla="*/ 311155 h 565155"/>
              <a:gd name="connsiteX20" fmla="*/ 711200 w 1479550"/>
              <a:gd name="connsiteY20" fmla="*/ 304805 h 565155"/>
              <a:gd name="connsiteX21" fmla="*/ 755650 w 1479550"/>
              <a:gd name="connsiteY21" fmla="*/ 279405 h 565155"/>
              <a:gd name="connsiteX22" fmla="*/ 781050 w 1479550"/>
              <a:gd name="connsiteY22" fmla="*/ 273055 h 565155"/>
              <a:gd name="connsiteX23" fmla="*/ 800100 w 1479550"/>
              <a:gd name="connsiteY23" fmla="*/ 260355 h 565155"/>
              <a:gd name="connsiteX24" fmla="*/ 838200 w 1479550"/>
              <a:gd name="connsiteY24" fmla="*/ 247655 h 565155"/>
              <a:gd name="connsiteX25" fmla="*/ 857250 w 1479550"/>
              <a:gd name="connsiteY25" fmla="*/ 241305 h 565155"/>
              <a:gd name="connsiteX26" fmla="*/ 908050 w 1479550"/>
              <a:gd name="connsiteY26" fmla="*/ 215905 h 565155"/>
              <a:gd name="connsiteX27" fmla="*/ 933450 w 1479550"/>
              <a:gd name="connsiteY27" fmla="*/ 209555 h 565155"/>
              <a:gd name="connsiteX28" fmla="*/ 958850 w 1479550"/>
              <a:gd name="connsiteY28" fmla="*/ 196855 h 565155"/>
              <a:gd name="connsiteX29" fmla="*/ 996950 w 1479550"/>
              <a:gd name="connsiteY29" fmla="*/ 184155 h 565155"/>
              <a:gd name="connsiteX30" fmla="*/ 1016000 w 1479550"/>
              <a:gd name="connsiteY30" fmla="*/ 177805 h 565155"/>
              <a:gd name="connsiteX31" fmla="*/ 1066800 w 1479550"/>
              <a:gd name="connsiteY31" fmla="*/ 158755 h 565155"/>
              <a:gd name="connsiteX32" fmla="*/ 1130300 w 1479550"/>
              <a:gd name="connsiteY32" fmla="*/ 133355 h 565155"/>
              <a:gd name="connsiteX33" fmla="*/ 1149350 w 1479550"/>
              <a:gd name="connsiteY33" fmla="*/ 120655 h 565155"/>
              <a:gd name="connsiteX34" fmla="*/ 1181100 w 1479550"/>
              <a:gd name="connsiteY34" fmla="*/ 114305 h 565155"/>
              <a:gd name="connsiteX35" fmla="*/ 1206500 w 1479550"/>
              <a:gd name="connsiteY35" fmla="*/ 101605 h 565155"/>
              <a:gd name="connsiteX36" fmla="*/ 1225550 w 1479550"/>
              <a:gd name="connsiteY36" fmla="*/ 95255 h 565155"/>
              <a:gd name="connsiteX37" fmla="*/ 1244600 w 1479550"/>
              <a:gd name="connsiteY37" fmla="*/ 82555 h 565155"/>
              <a:gd name="connsiteX38" fmla="*/ 1308100 w 1479550"/>
              <a:gd name="connsiteY38" fmla="*/ 63505 h 565155"/>
              <a:gd name="connsiteX39" fmla="*/ 1327150 w 1479550"/>
              <a:gd name="connsiteY39" fmla="*/ 50805 h 565155"/>
              <a:gd name="connsiteX40" fmla="*/ 1358900 w 1479550"/>
              <a:gd name="connsiteY40" fmla="*/ 44455 h 565155"/>
              <a:gd name="connsiteX41" fmla="*/ 1397000 w 1479550"/>
              <a:gd name="connsiteY41" fmla="*/ 31755 h 565155"/>
              <a:gd name="connsiteX42" fmla="*/ 1416050 w 1479550"/>
              <a:gd name="connsiteY42" fmla="*/ 25405 h 565155"/>
              <a:gd name="connsiteX43" fmla="*/ 1435100 w 1479550"/>
              <a:gd name="connsiteY43" fmla="*/ 12705 h 565155"/>
              <a:gd name="connsiteX44" fmla="*/ 1479550 w 1479550"/>
              <a:gd name="connsiteY44" fmla="*/ 5 h 56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79550" h="565155">
                <a:moveTo>
                  <a:pt x="0" y="565155"/>
                </a:moveTo>
                <a:cubicBezTo>
                  <a:pt x="44131" y="560742"/>
                  <a:pt x="54372" y="562813"/>
                  <a:pt x="88900" y="552455"/>
                </a:cubicBezTo>
                <a:cubicBezTo>
                  <a:pt x="101722" y="548608"/>
                  <a:pt x="115861" y="547181"/>
                  <a:pt x="127000" y="539755"/>
                </a:cubicBezTo>
                <a:cubicBezTo>
                  <a:pt x="133350" y="535522"/>
                  <a:pt x="138904" y="529735"/>
                  <a:pt x="146050" y="527055"/>
                </a:cubicBezTo>
                <a:cubicBezTo>
                  <a:pt x="156156" y="523265"/>
                  <a:pt x="167217" y="522822"/>
                  <a:pt x="177800" y="520705"/>
                </a:cubicBezTo>
                <a:cubicBezTo>
                  <a:pt x="186267" y="516472"/>
                  <a:pt x="194411" y="511521"/>
                  <a:pt x="203200" y="508005"/>
                </a:cubicBezTo>
                <a:cubicBezTo>
                  <a:pt x="215629" y="503033"/>
                  <a:pt x="229326" y="501292"/>
                  <a:pt x="241300" y="495305"/>
                </a:cubicBezTo>
                <a:cubicBezTo>
                  <a:pt x="274506" y="478702"/>
                  <a:pt x="257517" y="484901"/>
                  <a:pt x="292100" y="476255"/>
                </a:cubicBezTo>
                <a:cubicBezTo>
                  <a:pt x="298450" y="472022"/>
                  <a:pt x="304176" y="466655"/>
                  <a:pt x="311150" y="463555"/>
                </a:cubicBezTo>
                <a:cubicBezTo>
                  <a:pt x="323383" y="458118"/>
                  <a:pt x="336550" y="455088"/>
                  <a:pt x="349250" y="450855"/>
                </a:cubicBezTo>
                <a:cubicBezTo>
                  <a:pt x="355600" y="448738"/>
                  <a:pt x="362313" y="447498"/>
                  <a:pt x="368300" y="444505"/>
                </a:cubicBezTo>
                <a:cubicBezTo>
                  <a:pt x="376767" y="440272"/>
                  <a:pt x="385481" y="436501"/>
                  <a:pt x="393700" y="431805"/>
                </a:cubicBezTo>
                <a:cubicBezTo>
                  <a:pt x="400326" y="428019"/>
                  <a:pt x="405604" y="421785"/>
                  <a:pt x="412750" y="419105"/>
                </a:cubicBezTo>
                <a:cubicBezTo>
                  <a:pt x="422856" y="415315"/>
                  <a:pt x="433917" y="414872"/>
                  <a:pt x="444500" y="412755"/>
                </a:cubicBezTo>
                <a:cubicBezTo>
                  <a:pt x="478024" y="395993"/>
                  <a:pt x="485564" y="389230"/>
                  <a:pt x="514350" y="381005"/>
                </a:cubicBezTo>
                <a:cubicBezTo>
                  <a:pt x="522741" y="378607"/>
                  <a:pt x="531283" y="376772"/>
                  <a:pt x="539750" y="374655"/>
                </a:cubicBezTo>
                <a:cubicBezTo>
                  <a:pt x="587576" y="342771"/>
                  <a:pt x="526793" y="380208"/>
                  <a:pt x="584200" y="355605"/>
                </a:cubicBezTo>
                <a:cubicBezTo>
                  <a:pt x="591215" y="352599"/>
                  <a:pt x="596276" y="346005"/>
                  <a:pt x="603250" y="342905"/>
                </a:cubicBezTo>
                <a:cubicBezTo>
                  <a:pt x="681412" y="308166"/>
                  <a:pt x="607643" y="346020"/>
                  <a:pt x="666750" y="323855"/>
                </a:cubicBezTo>
                <a:cubicBezTo>
                  <a:pt x="675613" y="320531"/>
                  <a:pt x="683449" y="314884"/>
                  <a:pt x="692150" y="311155"/>
                </a:cubicBezTo>
                <a:cubicBezTo>
                  <a:pt x="698302" y="308518"/>
                  <a:pt x="705213" y="307798"/>
                  <a:pt x="711200" y="304805"/>
                </a:cubicBezTo>
                <a:cubicBezTo>
                  <a:pt x="748046" y="286382"/>
                  <a:pt x="711120" y="296104"/>
                  <a:pt x="755650" y="279405"/>
                </a:cubicBezTo>
                <a:cubicBezTo>
                  <a:pt x="763822" y="276341"/>
                  <a:pt x="772583" y="275172"/>
                  <a:pt x="781050" y="273055"/>
                </a:cubicBezTo>
                <a:cubicBezTo>
                  <a:pt x="787400" y="268822"/>
                  <a:pt x="793126" y="263455"/>
                  <a:pt x="800100" y="260355"/>
                </a:cubicBezTo>
                <a:cubicBezTo>
                  <a:pt x="812333" y="254918"/>
                  <a:pt x="825500" y="251888"/>
                  <a:pt x="838200" y="247655"/>
                </a:cubicBezTo>
                <a:cubicBezTo>
                  <a:pt x="844550" y="245538"/>
                  <a:pt x="851263" y="244298"/>
                  <a:pt x="857250" y="241305"/>
                </a:cubicBezTo>
                <a:cubicBezTo>
                  <a:pt x="874183" y="232838"/>
                  <a:pt x="889683" y="220497"/>
                  <a:pt x="908050" y="215905"/>
                </a:cubicBezTo>
                <a:cubicBezTo>
                  <a:pt x="916517" y="213788"/>
                  <a:pt x="925278" y="212619"/>
                  <a:pt x="933450" y="209555"/>
                </a:cubicBezTo>
                <a:cubicBezTo>
                  <a:pt x="942313" y="206231"/>
                  <a:pt x="950061" y="200371"/>
                  <a:pt x="958850" y="196855"/>
                </a:cubicBezTo>
                <a:cubicBezTo>
                  <a:pt x="971279" y="191883"/>
                  <a:pt x="984250" y="188388"/>
                  <a:pt x="996950" y="184155"/>
                </a:cubicBezTo>
                <a:cubicBezTo>
                  <a:pt x="1003300" y="182038"/>
                  <a:pt x="1010013" y="180798"/>
                  <a:pt x="1016000" y="177805"/>
                </a:cubicBezTo>
                <a:cubicBezTo>
                  <a:pt x="1049206" y="161202"/>
                  <a:pt x="1032217" y="167401"/>
                  <a:pt x="1066800" y="158755"/>
                </a:cubicBezTo>
                <a:cubicBezTo>
                  <a:pt x="1118460" y="120010"/>
                  <a:pt x="1062345" y="156007"/>
                  <a:pt x="1130300" y="133355"/>
                </a:cubicBezTo>
                <a:cubicBezTo>
                  <a:pt x="1137540" y="130942"/>
                  <a:pt x="1142204" y="123335"/>
                  <a:pt x="1149350" y="120655"/>
                </a:cubicBezTo>
                <a:cubicBezTo>
                  <a:pt x="1159456" y="116865"/>
                  <a:pt x="1170517" y="116422"/>
                  <a:pt x="1181100" y="114305"/>
                </a:cubicBezTo>
                <a:cubicBezTo>
                  <a:pt x="1189567" y="110072"/>
                  <a:pt x="1197799" y="105334"/>
                  <a:pt x="1206500" y="101605"/>
                </a:cubicBezTo>
                <a:cubicBezTo>
                  <a:pt x="1212652" y="98968"/>
                  <a:pt x="1219563" y="98248"/>
                  <a:pt x="1225550" y="95255"/>
                </a:cubicBezTo>
                <a:cubicBezTo>
                  <a:pt x="1232376" y="91842"/>
                  <a:pt x="1237626" y="85655"/>
                  <a:pt x="1244600" y="82555"/>
                </a:cubicBezTo>
                <a:cubicBezTo>
                  <a:pt x="1264477" y="73721"/>
                  <a:pt x="1286990" y="68782"/>
                  <a:pt x="1308100" y="63505"/>
                </a:cubicBezTo>
                <a:cubicBezTo>
                  <a:pt x="1314450" y="59272"/>
                  <a:pt x="1320004" y="53485"/>
                  <a:pt x="1327150" y="50805"/>
                </a:cubicBezTo>
                <a:cubicBezTo>
                  <a:pt x="1337256" y="47015"/>
                  <a:pt x="1348487" y="47295"/>
                  <a:pt x="1358900" y="44455"/>
                </a:cubicBezTo>
                <a:cubicBezTo>
                  <a:pt x="1371815" y="40933"/>
                  <a:pt x="1384300" y="35988"/>
                  <a:pt x="1397000" y="31755"/>
                </a:cubicBezTo>
                <a:cubicBezTo>
                  <a:pt x="1403350" y="29638"/>
                  <a:pt x="1410481" y="29118"/>
                  <a:pt x="1416050" y="25405"/>
                </a:cubicBezTo>
                <a:cubicBezTo>
                  <a:pt x="1422400" y="21172"/>
                  <a:pt x="1428126" y="15805"/>
                  <a:pt x="1435100" y="12705"/>
                </a:cubicBezTo>
                <a:cubicBezTo>
                  <a:pt x="1465181" y="-664"/>
                  <a:pt x="1461398" y="5"/>
                  <a:pt x="1479550" y="5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4603750" y="1949450"/>
            <a:ext cx="1416050" cy="469900"/>
          </a:xfrm>
          <a:custGeom>
            <a:avLst/>
            <a:gdLst>
              <a:gd name="connsiteX0" fmla="*/ 0 w 1416050"/>
              <a:gd name="connsiteY0" fmla="*/ 469900 h 469900"/>
              <a:gd name="connsiteX1" fmla="*/ 31750 w 1416050"/>
              <a:gd name="connsiteY1" fmla="*/ 450850 h 469900"/>
              <a:gd name="connsiteX2" fmla="*/ 76200 w 1416050"/>
              <a:gd name="connsiteY2" fmla="*/ 419100 h 469900"/>
              <a:gd name="connsiteX3" fmla="*/ 95250 w 1416050"/>
              <a:gd name="connsiteY3" fmla="*/ 412750 h 469900"/>
              <a:gd name="connsiteX4" fmla="*/ 165100 w 1416050"/>
              <a:gd name="connsiteY4" fmla="*/ 374650 h 469900"/>
              <a:gd name="connsiteX5" fmla="*/ 228600 w 1416050"/>
              <a:gd name="connsiteY5" fmla="*/ 355600 h 469900"/>
              <a:gd name="connsiteX6" fmla="*/ 254000 w 1416050"/>
              <a:gd name="connsiteY6" fmla="*/ 342900 h 469900"/>
              <a:gd name="connsiteX7" fmla="*/ 273050 w 1416050"/>
              <a:gd name="connsiteY7" fmla="*/ 336550 h 469900"/>
              <a:gd name="connsiteX8" fmla="*/ 336550 w 1416050"/>
              <a:gd name="connsiteY8" fmla="*/ 311150 h 469900"/>
              <a:gd name="connsiteX9" fmla="*/ 355600 w 1416050"/>
              <a:gd name="connsiteY9" fmla="*/ 304800 h 469900"/>
              <a:gd name="connsiteX10" fmla="*/ 374650 w 1416050"/>
              <a:gd name="connsiteY10" fmla="*/ 298450 h 469900"/>
              <a:gd name="connsiteX11" fmla="*/ 393700 w 1416050"/>
              <a:gd name="connsiteY11" fmla="*/ 285750 h 469900"/>
              <a:gd name="connsiteX12" fmla="*/ 469900 w 1416050"/>
              <a:gd name="connsiteY12" fmla="*/ 273050 h 469900"/>
              <a:gd name="connsiteX13" fmla="*/ 488950 w 1416050"/>
              <a:gd name="connsiteY13" fmla="*/ 260350 h 469900"/>
              <a:gd name="connsiteX14" fmla="*/ 533400 w 1416050"/>
              <a:gd name="connsiteY14" fmla="*/ 254000 h 469900"/>
              <a:gd name="connsiteX15" fmla="*/ 565150 w 1416050"/>
              <a:gd name="connsiteY15" fmla="*/ 247650 h 469900"/>
              <a:gd name="connsiteX16" fmla="*/ 584200 w 1416050"/>
              <a:gd name="connsiteY16" fmla="*/ 241300 h 469900"/>
              <a:gd name="connsiteX17" fmla="*/ 635000 w 1416050"/>
              <a:gd name="connsiteY17" fmla="*/ 228600 h 469900"/>
              <a:gd name="connsiteX18" fmla="*/ 654050 w 1416050"/>
              <a:gd name="connsiteY18" fmla="*/ 215900 h 469900"/>
              <a:gd name="connsiteX19" fmla="*/ 698500 w 1416050"/>
              <a:gd name="connsiteY19" fmla="*/ 203200 h 469900"/>
              <a:gd name="connsiteX20" fmla="*/ 717550 w 1416050"/>
              <a:gd name="connsiteY20" fmla="*/ 184150 h 469900"/>
              <a:gd name="connsiteX21" fmla="*/ 742950 w 1416050"/>
              <a:gd name="connsiteY21" fmla="*/ 177800 h 469900"/>
              <a:gd name="connsiteX22" fmla="*/ 768350 w 1416050"/>
              <a:gd name="connsiteY22" fmla="*/ 165100 h 469900"/>
              <a:gd name="connsiteX23" fmla="*/ 812800 w 1416050"/>
              <a:gd name="connsiteY23" fmla="*/ 139700 h 469900"/>
              <a:gd name="connsiteX24" fmla="*/ 850900 w 1416050"/>
              <a:gd name="connsiteY24" fmla="*/ 127000 h 469900"/>
              <a:gd name="connsiteX25" fmla="*/ 876300 w 1416050"/>
              <a:gd name="connsiteY25" fmla="*/ 114300 h 469900"/>
              <a:gd name="connsiteX26" fmla="*/ 914400 w 1416050"/>
              <a:gd name="connsiteY26" fmla="*/ 107950 h 469900"/>
              <a:gd name="connsiteX27" fmla="*/ 933450 w 1416050"/>
              <a:gd name="connsiteY27" fmla="*/ 95250 h 469900"/>
              <a:gd name="connsiteX28" fmla="*/ 977900 w 1416050"/>
              <a:gd name="connsiteY28" fmla="*/ 88900 h 469900"/>
              <a:gd name="connsiteX29" fmla="*/ 1009650 w 1416050"/>
              <a:gd name="connsiteY29" fmla="*/ 82550 h 469900"/>
              <a:gd name="connsiteX30" fmla="*/ 1079500 w 1416050"/>
              <a:gd name="connsiteY30" fmla="*/ 69850 h 469900"/>
              <a:gd name="connsiteX31" fmla="*/ 1149350 w 1416050"/>
              <a:gd name="connsiteY31" fmla="*/ 57150 h 469900"/>
              <a:gd name="connsiteX32" fmla="*/ 1238250 w 1416050"/>
              <a:gd name="connsiteY32" fmla="*/ 44450 h 469900"/>
              <a:gd name="connsiteX33" fmla="*/ 1263650 w 1416050"/>
              <a:gd name="connsiteY33" fmla="*/ 38100 h 469900"/>
              <a:gd name="connsiteX34" fmla="*/ 1327150 w 1416050"/>
              <a:gd name="connsiteY34" fmla="*/ 25400 h 469900"/>
              <a:gd name="connsiteX35" fmla="*/ 1377950 w 1416050"/>
              <a:gd name="connsiteY35" fmla="*/ 12700 h 469900"/>
              <a:gd name="connsiteX36" fmla="*/ 1416050 w 1416050"/>
              <a:gd name="connsiteY36" fmla="*/ 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416050" h="469900">
                <a:moveTo>
                  <a:pt x="0" y="469900"/>
                </a:moveTo>
                <a:cubicBezTo>
                  <a:pt x="10583" y="463550"/>
                  <a:pt x="21481" y="457696"/>
                  <a:pt x="31750" y="450850"/>
                </a:cubicBezTo>
                <a:cubicBezTo>
                  <a:pt x="40379" y="445097"/>
                  <a:pt x="64841" y="424780"/>
                  <a:pt x="76200" y="419100"/>
                </a:cubicBezTo>
                <a:cubicBezTo>
                  <a:pt x="82187" y="416107"/>
                  <a:pt x="89263" y="415743"/>
                  <a:pt x="95250" y="412750"/>
                </a:cubicBezTo>
                <a:cubicBezTo>
                  <a:pt x="130024" y="395363"/>
                  <a:pt x="107544" y="389039"/>
                  <a:pt x="165100" y="374650"/>
                </a:cubicBezTo>
                <a:cubicBezTo>
                  <a:pt x="183330" y="370092"/>
                  <a:pt x="213140" y="363330"/>
                  <a:pt x="228600" y="355600"/>
                </a:cubicBezTo>
                <a:cubicBezTo>
                  <a:pt x="237067" y="351367"/>
                  <a:pt x="245299" y="346629"/>
                  <a:pt x="254000" y="342900"/>
                </a:cubicBezTo>
                <a:cubicBezTo>
                  <a:pt x="260152" y="340263"/>
                  <a:pt x="266898" y="339187"/>
                  <a:pt x="273050" y="336550"/>
                </a:cubicBezTo>
                <a:cubicBezTo>
                  <a:pt x="338454" y="308520"/>
                  <a:pt x="249829" y="340057"/>
                  <a:pt x="336550" y="311150"/>
                </a:cubicBezTo>
                <a:lnTo>
                  <a:pt x="355600" y="304800"/>
                </a:lnTo>
                <a:cubicBezTo>
                  <a:pt x="361950" y="302683"/>
                  <a:pt x="369081" y="302163"/>
                  <a:pt x="374650" y="298450"/>
                </a:cubicBezTo>
                <a:cubicBezTo>
                  <a:pt x="381000" y="294217"/>
                  <a:pt x="386554" y="288430"/>
                  <a:pt x="393700" y="285750"/>
                </a:cubicBezTo>
                <a:cubicBezTo>
                  <a:pt x="405128" y="281464"/>
                  <a:pt x="463300" y="273993"/>
                  <a:pt x="469900" y="273050"/>
                </a:cubicBezTo>
                <a:cubicBezTo>
                  <a:pt x="476250" y="268817"/>
                  <a:pt x="481640" y="262543"/>
                  <a:pt x="488950" y="260350"/>
                </a:cubicBezTo>
                <a:cubicBezTo>
                  <a:pt x="503286" y="256049"/>
                  <a:pt x="518637" y="256461"/>
                  <a:pt x="533400" y="254000"/>
                </a:cubicBezTo>
                <a:cubicBezTo>
                  <a:pt x="544046" y="252226"/>
                  <a:pt x="554679" y="250268"/>
                  <a:pt x="565150" y="247650"/>
                </a:cubicBezTo>
                <a:cubicBezTo>
                  <a:pt x="571644" y="246027"/>
                  <a:pt x="577706" y="242923"/>
                  <a:pt x="584200" y="241300"/>
                </a:cubicBezTo>
                <a:cubicBezTo>
                  <a:pt x="598691" y="237677"/>
                  <a:pt x="620485" y="235858"/>
                  <a:pt x="635000" y="228600"/>
                </a:cubicBezTo>
                <a:cubicBezTo>
                  <a:pt x="641826" y="225187"/>
                  <a:pt x="647224" y="219313"/>
                  <a:pt x="654050" y="215900"/>
                </a:cubicBezTo>
                <a:cubicBezTo>
                  <a:pt x="663160" y="211345"/>
                  <a:pt x="690362" y="205235"/>
                  <a:pt x="698500" y="203200"/>
                </a:cubicBezTo>
                <a:cubicBezTo>
                  <a:pt x="704850" y="196850"/>
                  <a:pt x="709753" y="188605"/>
                  <a:pt x="717550" y="184150"/>
                </a:cubicBezTo>
                <a:cubicBezTo>
                  <a:pt x="725127" y="179820"/>
                  <a:pt x="734778" y="180864"/>
                  <a:pt x="742950" y="177800"/>
                </a:cubicBezTo>
                <a:cubicBezTo>
                  <a:pt x="751813" y="174476"/>
                  <a:pt x="760131" y="169796"/>
                  <a:pt x="768350" y="165100"/>
                </a:cubicBezTo>
                <a:cubicBezTo>
                  <a:pt x="795079" y="149826"/>
                  <a:pt x="780818" y="152493"/>
                  <a:pt x="812800" y="139700"/>
                </a:cubicBezTo>
                <a:cubicBezTo>
                  <a:pt x="825229" y="134728"/>
                  <a:pt x="838926" y="132987"/>
                  <a:pt x="850900" y="127000"/>
                </a:cubicBezTo>
                <a:cubicBezTo>
                  <a:pt x="859367" y="122767"/>
                  <a:pt x="867233" y="117020"/>
                  <a:pt x="876300" y="114300"/>
                </a:cubicBezTo>
                <a:cubicBezTo>
                  <a:pt x="888632" y="110600"/>
                  <a:pt x="901700" y="110067"/>
                  <a:pt x="914400" y="107950"/>
                </a:cubicBezTo>
                <a:cubicBezTo>
                  <a:pt x="920750" y="103717"/>
                  <a:pt x="926140" y="97443"/>
                  <a:pt x="933450" y="95250"/>
                </a:cubicBezTo>
                <a:cubicBezTo>
                  <a:pt x="947786" y="90949"/>
                  <a:pt x="963137" y="91361"/>
                  <a:pt x="977900" y="88900"/>
                </a:cubicBezTo>
                <a:cubicBezTo>
                  <a:pt x="988546" y="87126"/>
                  <a:pt x="999114" y="84891"/>
                  <a:pt x="1009650" y="82550"/>
                </a:cubicBezTo>
                <a:cubicBezTo>
                  <a:pt x="1082797" y="66295"/>
                  <a:pt x="969427" y="88196"/>
                  <a:pt x="1079500" y="69850"/>
                </a:cubicBezTo>
                <a:cubicBezTo>
                  <a:pt x="1171763" y="54473"/>
                  <a:pt x="1043477" y="73031"/>
                  <a:pt x="1149350" y="57150"/>
                </a:cubicBezTo>
                <a:cubicBezTo>
                  <a:pt x="1178953" y="52710"/>
                  <a:pt x="1209210" y="51710"/>
                  <a:pt x="1238250" y="44450"/>
                </a:cubicBezTo>
                <a:cubicBezTo>
                  <a:pt x="1246717" y="42333"/>
                  <a:pt x="1255116" y="39929"/>
                  <a:pt x="1263650" y="38100"/>
                </a:cubicBezTo>
                <a:cubicBezTo>
                  <a:pt x="1284757" y="33577"/>
                  <a:pt x="1306209" y="30635"/>
                  <a:pt x="1327150" y="25400"/>
                </a:cubicBezTo>
                <a:cubicBezTo>
                  <a:pt x="1344083" y="21167"/>
                  <a:pt x="1360834" y="16123"/>
                  <a:pt x="1377950" y="12700"/>
                </a:cubicBezTo>
                <a:cubicBezTo>
                  <a:pt x="1412635" y="5763"/>
                  <a:pt x="1402068" y="13982"/>
                  <a:pt x="141605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4870450" y="2762209"/>
            <a:ext cx="1371600" cy="361991"/>
          </a:xfrm>
          <a:custGeom>
            <a:avLst/>
            <a:gdLst>
              <a:gd name="connsiteX0" fmla="*/ 0 w 1371600"/>
              <a:gd name="connsiteY0" fmla="*/ 361991 h 361991"/>
              <a:gd name="connsiteX1" fmla="*/ 69850 w 1371600"/>
              <a:gd name="connsiteY1" fmla="*/ 342941 h 361991"/>
              <a:gd name="connsiteX2" fmla="*/ 165100 w 1371600"/>
              <a:gd name="connsiteY2" fmla="*/ 323891 h 361991"/>
              <a:gd name="connsiteX3" fmla="*/ 203200 w 1371600"/>
              <a:gd name="connsiteY3" fmla="*/ 311191 h 361991"/>
              <a:gd name="connsiteX4" fmla="*/ 311150 w 1371600"/>
              <a:gd name="connsiteY4" fmla="*/ 292141 h 361991"/>
              <a:gd name="connsiteX5" fmla="*/ 349250 w 1371600"/>
              <a:gd name="connsiteY5" fmla="*/ 279441 h 361991"/>
              <a:gd name="connsiteX6" fmla="*/ 368300 w 1371600"/>
              <a:gd name="connsiteY6" fmla="*/ 266741 h 361991"/>
              <a:gd name="connsiteX7" fmla="*/ 431800 w 1371600"/>
              <a:gd name="connsiteY7" fmla="*/ 247691 h 361991"/>
              <a:gd name="connsiteX8" fmla="*/ 457200 w 1371600"/>
              <a:gd name="connsiteY8" fmla="*/ 234991 h 361991"/>
              <a:gd name="connsiteX9" fmla="*/ 476250 w 1371600"/>
              <a:gd name="connsiteY9" fmla="*/ 222291 h 361991"/>
              <a:gd name="connsiteX10" fmla="*/ 508000 w 1371600"/>
              <a:gd name="connsiteY10" fmla="*/ 215941 h 361991"/>
              <a:gd name="connsiteX11" fmla="*/ 533400 w 1371600"/>
              <a:gd name="connsiteY11" fmla="*/ 203241 h 361991"/>
              <a:gd name="connsiteX12" fmla="*/ 584200 w 1371600"/>
              <a:gd name="connsiteY12" fmla="*/ 190541 h 361991"/>
              <a:gd name="connsiteX13" fmla="*/ 603250 w 1371600"/>
              <a:gd name="connsiteY13" fmla="*/ 177841 h 361991"/>
              <a:gd name="connsiteX14" fmla="*/ 654050 w 1371600"/>
              <a:gd name="connsiteY14" fmla="*/ 158791 h 361991"/>
              <a:gd name="connsiteX15" fmla="*/ 679450 w 1371600"/>
              <a:gd name="connsiteY15" fmla="*/ 146091 h 361991"/>
              <a:gd name="connsiteX16" fmla="*/ 704850 w 1371600"/>
              <a:gd name="connsiteY16" fmla="*/ 139741 h 361991"/>
              <a:gd name="connsiteX17" fmla="*/ 736600 w 1371600"/>
              <a:gd name="connsiteY17" fmla="*/ 127041 h 361991"/>
              <a:gd name="connsiteX18" fmla="*/ 800100 w 1371600"/>
              <a:gd name="connsiteY18" fmla="*/ 101641 h 361991"/>
              <a:gd name="connsiteX19" fmla="*/ 838200 w 1371600"/>
              <a:gd name="connsiteY19" fmla="*/ 95291 h 361991"/>
              <a:gd name="connsiteX20" fmla="*/ 882650 w 1371600"/>
              <a:gd name="connsiteY20" fmla="*/ 88941 h 361991"/>
              <a:gd name="connsiteX21" fmla="*/ 933450 w 1371600"/>
              <a:gd name="connsiteY21" fmla="*/ 76241 h 361991"/>
              <a:gd name="connsiteX22" fmla="*/ 1009650 w 1371600"/>
              <a:gd name="connsiteY22" fmla="*/ 63541 h 361991"/>
              <a:gd name="connsiteX23" fmla="*/ 1035050 w 1371600"/>
              <a:gd name="connsiteY23" fmla="*/ 57191 h 361991"/>
              <a:gd name="connsiteX24" fmla="*/ 1066800 w 1371600"/>
              <a:gd name="connsiteY24" fmla="*/ 50841 h 361991"/>
              <a:gd name="connsiteX25" fmla="*/ 1085850 w 1371600"/>
              <a:gd name="connsiteY25" fmla="*/ 44491 h 361991"/>
              <a:gd name="connsiteX26" fmla="*/ 1123950 w 1371600"/>
              <a:gd name="connsiteY26" fmla="*/ 38141 h 361991"/>
              <a:gd name="connsiteX27" fmla="*/ 1149350 w 1371600"/>
              <a:gd name="connsiteY27" fmla="*/ 25441 h 361991"/>
              <a:gd name="connsiteX28" fmla="*/ 1250950 w 1371600"/>
              <a:gd name="connsiteY28" fmla="*/ 12741 h 361991"/>
              <a:gd name="connsiteX29" fmla="*/ 1270000 w 1371600"/>
              <a:gd name="connsiteY29" fmla="*/ 6391 h 361991"/>
              <a:gd name="connsiteX30" fmla="*/ 1371600 w 1371600"/>
              <a:gd name="connsiteY30" fmla="*/ 41 h 36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371600" h="361991">
                <a:moveTo>
                  <a:pt x="0" y="361991"/>
                </a:moveTo>
                <a:cubicBezTo>
                  <a:pt x="67974" y="334802"/>
                  <a:pt x="-6907" y="362130"/>
                  <a:pt x="69850" y="342941"/>
                </a:cubicBezTo>
                <a:cubicBezTo>
                  <a:pt x="159904" y="320428"/>
                  <a:pt x="46293" y="337092"/>
                  <a:pt x="165100" y="323891"/>
                </a:cubicBezTo>
                <a:cubicBezTo>
                  <a:pt x="177800" y="319658"/>
                  <a:pt x="189948" y="313084"/>
                  <a:pt x="203200" y="311191"/>
                </a:cubicBezTo>
                <a:cubicBezTo>
                  <a:pt x="231075" y="307209"/>
                  <a:pt x="287697" y="299959"/>
                  <a:pt x="311150" y="292141"/>
                </a:cubicBezTo>
                <a:cubicBezTo>
                  <a:pt x="323850" y="287908"/>
                  <a:pt x="338111" y="286867"/>
                  <a:pt x="349250" y="279441"/>
                </a:cubicBezTo>
                <a:cubicBezTo>
                  <a:pt x="355600" y="275208"/>
                  <a:pt x="361285" y="269747"/>
                  <a:pt x="368300" y="266741"/>
                </a:cubicBezTo>
                <a:cubicBezTo>
                  <a:pt x="432106" y="239396"/>
                  <a:pt x="346431" y="290376"/>
                  <a:pt x="431800" y="247691"/>
                </a:cubicBezTo>
                <a:cubicBezTo>
                  <a:pt x="440267" y="243458"/>
                  <a:pt x="448981" y="239687"/>
                  <a:pt x="457200" y="234991"/>
                </a:cubicBezTo>
                <a:cubicBezTo>
                  <a:pt x="463826" y="231205"/>
                  <a:pt x="469104" y="224971"/>
                  <a:pt x="476250" y="222291"/>
                </a:cubicBezTo>
                <a:cubicBezTo>
                  <a:pt x="486356" y="218501"/>
                  <a:pt x="497417" y="218058"/>
                  <a:pt x="508000" y="215941"/>
                </a:cubicBezTo>
                <a:cubicBezTo>
                  <a:pt x="516467" y="211708"/>
                  <a:pt x="524420" y="206234"/>
                  <a:pt x="533400" y="203241"/>
                </a:cubicBezTo>
                <a:cubicBezTo>
                  <a:pt x="549959" y="197721"/>
                  <a:pt x="584200" y="190541"/>
                  <a:pt x="584200" y="190541"/>
                </a:cubicBezTo>
                <a:cubicBezTo>
                  <a:pt x="590550" y="186308"/>
                  <a:pt x="596424" y="181254"/>
                  <a:pt x="603250" y="177841"/>
                </a:cubicBezTo>
                <a:cubicBezTo>
                  <a:pt x="655872" y="151530"/>
                  <a:pt x="615579" y="175278"/>
                  <a:pt x="654050" y="158791"/>
                </a:cubicBezTo>
                <a:cubicBezTo>
                  <a:pt x="662751" y="155062"/>
                  <a:pt x="670587" y="149415"/>
                  <a:pt x="679450" y="146091"/>
                </a:cubicBezTo>
                <a:cubicBezTo>
                  <a:pt x="687622" y="143027"/>
                  <a:pt x="696571" y="142501"/>
                  <a:pt x="704850" y="139741"/>
                </a:cubicBezTo>
                <a:cubicBezTo>
                  <a:pt x="715664" y="136136"/>
                  <a:pt x="726184" y="131670"/>
                  <a:pt x="736600" y="127041"/>
                </a:cubicBezTo>
                <a:cubicBezTo>
                  <a:pt x="761474" y="115986"/>
                  <a:pt x="770697" y="106541"/>
                  <a:pt x="800100" y="101641"/>
                </a:cubicBezTo>
                <a:lnTo>
                  <a:pt x="838200" y="95291"/>
                </a:lnTo>
                <a:cubicBezTo>
                  <a:pt x="852993" y="93015"/>
                  <a:pt x="867887" y="91402"/>
                  <a:pt x="882650" y="88941"/>
                </a:cubicBezTo>
                <a:cubicBezTo>
                  <a:pt x="952865" y="77238"/>
                  <a:pt x="884376" y="88509"/>
                  <a:pt x="933450" y="76241"/>
                </a:cubicBezTo>
                <a:cubicBezTo>
                  <a:pt x="968549" y="67466"/>
                  <a:pt x="970224" y="70709"/>
                  <a:pt x="1009650" y="63541"/>
                </a:cubicBezTo>
                <a:cubicBezTo>
                  <a:pt x="1018236" y="61980"/>
                  <a:pt x="1026531" y="59084"/>
                  <a:pt x="1035050" y="57191"/>
                </a:cubicBezTo>
                <a:cubicBezTo>
                  <a:pt x="1045586" y="54850"/>
                  <a:pt x="1056329" y="53459"/>
                  <a:pt x="1066800" y="50841"/>
                </a:cubicBezTo>
                <a:cubicBezTo>
                  <a:pt x="1073294" y="49218"/>
                  <a:pt x="1079316" y="45943"/>
                  <a:pt x="1085850" y="44491"/>
                </a:cubicBezTo>
                <a:cubicBezTo>
                  <a:pt x="1098419" y="41698"/>
                  <a:pt x="1111250" y="40258"/>
                  <a:pt x="1123950" y="38141"/>
                </a:cubicBezTo>
                <a:cubicBezTo>
                  <a:pt x="1132417" y="33908"/>
                  <a:pt x="1140283" y="28161"/>
                  <a:pt x="1149350" y="25441"/>
                </a:cubicBezTo>
                <a:cubicBezTo>
                  <a:pt x="1169044" y="19533"/>
                  <a:pt x="1239716" y="13864"/>
                  <a:pt x="1250950" y="12741"/>
                </a:cubicBezTo>
                <a:cubicBezTo>
                  <a:pt x="1257300" y="10624"/>
                  <a:pt x="1263374" y="7338"/>
                  <a:pt x="1270000" y="6391"/>
                </a:cubicBezTo>
                <a:cubicBezTo>
                  <a:pt x="1321157" y="-917"/>
                  <a:pt x="1329704" y="41"/>
                  <a:pt x="1371600" y="41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5029200" y="4000297"/>
            <a:ext cx="1790700" cy="381203"/>
          </a:xfrm>
          <a:custGeom>
            <a:avLst/>
            <a:gdLst>
              <a:gd name="connsiteX0" fmla="*/ 0 w 1790700"/>
              <a:gd name="connsiteY0" fmla="*/ 381203 h 381203"/>
              <a:gd name="connsiteX1" fmla="*/ 57150 w 1790700"/>
              <a:gd name="connsiteY1" fmla="*/ 374853 h 381203"/>
              <a:gd name="connsiteX2" fmla="*/ 95250 w 1790700"/>
              <a:gd name="connsiteY2" fmla="*/ 362153 h 381203"/>
              <a:gd name="connsiteX3" fmla="*/ 114300 w 1790700"/>
              <a:gd name="connsiteY3" fmla="*/ 355803 h 381203"/>
              <a:gd name="connsiteX4" fmla="*/ 184150 w 1790700"/>
              <a:gd name="connsiteY4" fmla="*/ 343103 h 381203"/>
              <a:gd name="connsiteX5" fmla="*/ 203200 w 1790700"/>
              <a:gd name="connsiteY5" fmla="*/ 336753 h 381203"/>
              <a:gd name="connsiteX6" fmla="*/ 254000 w 1790700"/>
              <a:gd name="connsiteY6" fmla="*/ 330403 h 381203"/>
              <a:gd name="connsiteX7" fmla="*/ 279400 w 1790700"/>
              <a:gd name="connsiteY7" fmla="*/ 324053 h 381203"/>
              <a:gd name="connsiteX8" fmla="*/ 311150 w 1790700"/>
              <a:gd name="connsiteY8" fmla="*/ 317703 h 381203"/>
              <a:gd name="connsiteX9" fmla="*/ 330200 w 1790700"/>
              <a:gd name="connsiteY9" fmla="*/ 311353 h 381203"/>
              <a:gd name="connsiteX10" fmla="*/ 368300 w 1790700"/>
              <a:gd name="connsiteY10" fmla="*/ 305003 h 381203"/>
              <a:gd name="connsiteX11" fmla="*/ 431800 w 1790700"/>
              <a:gd name="connsiteY11" fmla="*/ 285953 h 381203"/>
              <a:gd name="connsiteX12" fmla="*/ 482600 w 1790700"/>
              <a:gd name="connsiteY12" fmla="*/ 273253 h 381203"/>
              <a:gd name="connsiteX13" fmla="*/ 552450 w 1790700"/>
              <a:gd name="connsiteY13" fmla="*/ 260553 h 381203"/>
              <a:gd name="connsiteX14" fmla="*/ 577850 w 1790700"/>
              <a:gd name="connsiteY14" fmla="*/ 254203 h 381203"/>
              <a:gd name="connsiteX15" fmla="*/ 615950 w 1790700"/>
              <a:gd name="connsiteY15" fmla="*/ 247853 h 381203"/>
              <a:gd name="connsiteX16" fmla="*/ 666750 w 1790700"/>
              <a:gd name="connsiteY16" fmla="*/ 235153 h 381203"/>
              <a:gd name="connsiteX17" fmla="*/ 685800 w 1790700"/>
              <a:gd name="connsiteY17" fmla="*/ 228803 h 381203"/>
              <a:gd name="connsiteX18" fmla="*/ 768350 w 1790700"/>
              <a:gd name="connsiteY18" fmla="*/ 216103 h 381203"/>
              <a:gd name="connsiteX19" fmla="*/ 831850 w 1790700"/>
              <a:gd name="connsiteY19" fmla="*/ 197053 h 381203"/>
              <a:gd name="connsiteX20" fmla="*/ 908050 w 1790700"/>
              <a:gd name="connsiteY20" fmla="*/ 184353 h 381203"/>
              <a:gd name="connsiteX21" fmla="*/ 977900 w 1790700"/>
              <a:gd name="connsiteY21" fmla="*/ 171653 h 381203"/>
              <a:gd name="connsiteX22" fmla="*/ 1041400 w 1790700"/>
              <a:gd name="connsiteY22" fmla="*/ 158953 h 381203"/>
              <a:gd name="connsiteX23" fmla="*/ 1060450 w 1790700"/>
              <a:gd name="connsiteY23" fmla="*/ 152603 h 381203"/>
              <a:gd name="connsiteX24" fmla="*/ 1085850 w 1790700"/>
              <a:gd name="connsiteY24" fmla="*/ 146253 h 381203"/>
              <a:gd name="connsiteX25" fmla="*/ 1104900 w 1790700"/>
              <a:gd name="connsiteY25" fmla="*/ 139903 h 381203"/>
              <a:gd name="connsiteX26" fmla="*/ 1149350 w 1790700"/>
              <a:gd name="connsiteY26" fmla="*/ 133553 h 381203"/>
              <a:gd name="connsiteX27" fmla="*/ 1181100 w 1790700"/>
              <a:gd name="connsiteY27" fmla="*/ 127203 h 381203"/>
              <a:gd name="connsiteX28" fmla="*/ 1219200 w 1790700"/>
              <a:gd name="connsiteY28" fmla="*/ 120853 h 381203"/>
              <a:gd name="connsiteX29" fmla="*/ 1263650 w 1790700"/>
              <a:gd name="connsiteY29" fmla="*/ 114503 h 381203"/>
              <a:gd name="connsiteX30" fmla="*/ 1289050 w 1790700"/>
              <a:gd name="connsiteY30" fmla="*/ 108153 h 381203"/>
              <a:gd name="connsiteX31" fmla="*/ 1333500 w 1790700"/>
              <a:gd name="connsiteY31" fmla="*/ 101803 h 381203"/>
              <a:gd name="connsiteX32" fmla="*/ 1384300 w 1790700"/>
              <a:gd name="connsiteY32" fmla="*/ 89103 h 381203"/>
              <a:gd name="connsiteX33" fmla="*/ 1428750 w 1790700"/>
              <a:gd name="connsiteY33" fmla="*/ 76403 h 381203"/>
              <a:gd name="connsiteX34" fmla="*/ 1479550 w 1790700"/>
              <a:gd name="connsiteY34" fmla="*/ 70053 h 381203"/>
              <a:gd name="connsiteX35" fmla="*/ 1524000 w 1790700"/>
              <a:gd name="connsiteY35" fmla="*/ 57353 h 381203"/>
              <a:gd name="connsiteX36" fmla="*/ 1543050 w 1790700"/>
              <a:gd name="connsiteY36" fmla="*/ 51003 h 381203"/>
              <a:gd name="connsiteX37" fmla="*/ 1574800 w 1790700"/>
              <a:gd name="connsiteY37" fmla="*/ 44653 h 381203"/>
              <a:gd name="connsiteX38" fmla="*/ 1670050 w 1790700"/>
              <a:gd name="connsiteY38" fmla="*/ 31953 h 381203"/>
              <a:gd name="connsiteX39" fmla="*/ 1720850 w 1790700"/>
              <a:gd name="connsiteY39" fmla="*/ 19253 h 381203"/>
              <a:gd name="connsiteX40" fmla="*/ 1746250 w 1790700"/>
              <a:gd name="connsiteY40" fmla="*/ 12903 h 381203"/>
              <a:gd name="connsiteX41" fmla="*/ 1790700 w 1790700"/>
              <a:gd name="connsiteY41" fmla="*/ 203 h 38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790700" h="381203">
                <a:moveTo>
                  <a:pt x="0" y="381203"/>
                </a:moveTo>
                <a:cubicBezTo>
                  <a:pt x="19050" y="379086"/>
                  <a:pt x="38355" y="378612"/>
                  <a:pt x="57150" y="374853"/>
                </a:cubicBezTo>
                <a:cubicBezTo>
                  <a:pt x="70277" y="372228"/>
                  <a:pt x="82550" y="366386"/>
                  <a:pt x="95250" y="362153"/>
                </a:cubicBezTo>
                <a:cubicBezTo>
                  <a:pt x="101600" y="360036"/>
                  <a:pt x="107698" y="356903"/>
                  <a:pt x="114300" y="355803"/>
                </a:cubicBezTo>
                <a:cubicBezTo>
                  <a:pt x="131284" y="352972"/>
                  <a:pt x="166400" y="347541"/>
                  <a:pt x="184150" y="343103"/>
                </a:cubicBezTo>
                <a:cubicBezTo>
                  <a:pt x="190644" y="341480"/>
                  <a:pt x="196614" y="337950"/>
                  <a:pt x="203200" y="336753"/>
                </a:cubicBezTo>
                <a:cubicBezTo>
                  <a:pt x="219990" y="333700"/>
                  <a:pt x="237167" y="333208"/>
                  <a:pt x="254000" y="330403"/>
                </a:cubicBezTo>
                <a:cubicBezTo>
                  <a:pt x="262608" y="328968"/>
                  <a:pt x="270881" y="325946"/>
                  <a:pt x="279400" y="324053"/>
                </a:cubicBezTo>
                <a:cubicBezTo>
                  <a:pt x="289936" y="321712"/>
                  <a:pt x="300679" y="320321"/>
                  <a:pt x="311150" y="317703"/>
                </a:cubicBezTo>
                <a:cubicBezTo>
                  <a:pt x="317644" y="316080"/>
                  <a:pt x="323666" y="312805"/>
                  <a:pt x="330200" y="311353"/>
                </a:cubicBezTo>
                <a:cubicBezTo>
                  <a:pt x="342769" y="308560"/>
                  <a:pt x="355675" y="307528"/>
                  <a:pt x="368300" y="305003"/>
                </a:cubicBezTo>
                <a:cubicBezTo>
                  <a:pt x="418693" y="294924"/>
                  <a:pt x="367005" y="302152"/>
                  <a:pt x="431800" y="285953"/>
                </a:cubicBezTo>
                <a:cubicBezTo>
                  <a:pt x="448733" y="281720"/>
                  <a:pt x="465383" y="276122"/>
                  <a:pt x="482600" y="273253"/>
                </a:cubicBezTo>
                <a:cubicBezTo>
                  <a:pt x="510172" y="268658"/>
                  <a:pt x="525825" y="266470"/>
                  <a:pt x="552450" y="260553"/>
                </a:cubicBezTo>
                <a:cubicBezTo>
                  <a:pt x="560969" y="258660"/>
                  <a:pt x="569292" y="255915"/>
                  <a:pt x="577850" y="254203"/>
                </a:cubicBezTo>
                <a:cubicBezTo>
                  <a:pt x="590475" y="251678"/>
                  <a:pt x="603361" y="250551"/>
                  <a:pt x="615950" y="247853"/>
                </a:cubicBezTo>
                <a:cubicBezTo>
                  <a:pt x="633017" y="244196"/>
                  <a:pt x="650191" y="240673"/>
                  <a:pt x="666750" y="235153"/>
                </a:cubicBezTo>
                <a:cubicBezTo>
                  <a:pt x="673100" y="233036"/>
                  <a:pt x="679306" y="230426"/>
                  <a:pt x="685800" y="228803"/>
                </a:cubicBezTo>
                <a:cubicBezTo>
                  <a:pt x="714890" y="221530"/>
                  <a:pt x="737504" y="219959"/>
                  <a:pt x="768350" y="216103"/>
                </a:cubicBezTo>
                <a:cubicBezTo>
                  <a:pt x="789494" y="209055"/>
                  <a:pt x="809914" y="201166"/>
                  <a:pt x="831850" y="197053"/>
                </a:cubicBezTo>
                <a:cubicBezTo>
                  <a:pt x="857159" y="192308"/>
                  <a:pt x="883621" y="192496"/>
                  <a:pt x="908050" y="184353"/>
                </a:cubicBezTo>
                <a:cubicBezTo>
                  <a:pt x="943289" y="172607"/>
                  <a:pt x="920458" y="178833"/>
                  <a:pt x="977900" y="171653"/>
                </a:cubicBezTo>
                <a:cubicBezTo>
                  <a:pt x="1020938" y="157307"/>
                  <a:pt x="968434" y="173546"/>
                  <a:pt x="1041400" y="158953"/>
                </a:cubicBezTo>
                <a:cubicBezTo>
                  <a:pt x="1047964" y="157640"/>
                  <a:pt x="1054014" y="154442"/>
                  <a:pt x="1060450" y="152603"/>
                </a:cubicBezTo>
                <a:cubicBezTo>
                  <a:pt x="1068841" y="150205"/>
                  <a:pt x="1077459" y="148651"/>
                  <a:pt x="1085850" y="146253"/>
                </a:cubicBezTo>
                <a:cubicBezTo>
                  <a:pt x="1092286" y="144414"/>
                  <a:pt x="1098336" y="141216"/>
                  <a:pt x="1104900" y="139903"/>
                </a:cubicBezTo>
                <a:cubicBezTo>
                  <a:pt x="1119576" y="136968"/>
                  <a:pt x="1134587" y="136014"/>
                  <a:pt x="1149350" y="133553"/>
                </a:cubicBezTo>
                <a:cubicBezTo>
                  <a:pt x="1159996" y="131779"/>
                  <a:pt x="1170481" y="129134"/>
                  <a:pt x="1181100" y="127203"/>
                </a:cubicBezTo>
                <a:cubicBezTo>
                  <a:pt x="1193768" y="124900"/>
                  <a:pt x="1206475" y="122811"/>
                  <a:pt x="1219200" y="120853"/>
                </a:cubicBezTo>
                <a:cubicBezTo>
                  <a:pt x="1233993" y="118577"/>
                  <a:pt x="1248924" y="117180"/>
                  <a:pt x="1263650" y="114503"/>
                </a:cubicBezTo>
                <a:cubicBezTo>
                  <a:pt x="1272236" y="112942"/>
                  <a:pt x="1280464" y="109714"/>
                  <a:pt x="1289050" y="108153"/>
                </a:cubicBezTo>
                <a:cubicBezTo>
                  <a:pt x="1303776" y="105476"/>
                  <a:pt x="1318824" y="104738"/>
                  <a:pt x="1333500" y="101803"/>
                </a:cubicBezTo>
                <a:cubicBezTo>
                  <a:pt x="1350616" y="98380"/>
                  <a:pt x="1367741" y="94623"/>
                  <a:pt x="1384300" y="89103"/>
                </a:cubicBezTo>
                <a:cubicBezTo>
                  <a:pt x="1399399" y="84070"/>
                  <a:pt x="1412803" y="79061"/>
                  <a:pt x="1428750" y="76403"/>
                </a:cubicBezTo>
                <a:cubicBezTo>
                  <a:pt x="1445583" y="73598"/>
                  <a:pt x="1462617" y="72170"/>
                  <a:pt x="1479550" y="70053"/>
                </a:cubicBezTo>
                <a:cubicBezTo>
                  <a:pt x="1525225" y="54828"/>
                  <a:pt x="1468186" y="73300"/>
                  <a:pt x="1524000" y="57353"/>
                </a:cubicBezTo>
                <a:cubicBezTo>
                  <a:pt x="1530436" y="55514"/>
                  <a:pt x="1536556" y="52626"/>
                  <a:pt x="1543050" y="51003"/>
                </a:cubicBezTo>
                <a:cubicBezTo>
                  <a:pt x="1553521" y="48385"/>
                  <a:pt x="1564181" y="46584"/>
                  <a:pt x="1574800" y="44653"/>
                </a:cubicBezTo>
                <a:cubicBezTo>
                  <a:pt x="1619591" y="36509"/>
                  <a:pt x="1618289" y="37704"/>
                  <a:pt x="1670050" y="31953"/>
                </a:cubicBezTo>
                <a:lnTo>
                  <a:pt x="1720850" y="19253"/>
                </a:lnTo>
                <a:cubicBezTo>
                  <a:pt x="1729317" y="17136"/>
                  <a:pt x="1738444" y="16806"/>
                  <a:pt x="1746250" y="12903"/>
                </a:cubicBezTo>
                <a:cubicBezTo>
                  <a:pt x="1777330" y="-2637"/>
                  <a:pt x="1762184" y="203"/>
                  <a:pt x="1790700" y="203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4902200" y="5283200"/>
            <a:ext cx="1428750" cy="165100"/>
          </a:xfrm>
          <a:custGeom>
            <a:avLst/>
            <a:gdLst>
              <a:gd name="connsiteX0" fmla="*/ 0 w 1428750"/>
              <a:gd name="connsiteY0" fmla="*/ 165100 h 165100"/>
              <a:gd name="connsiteX1" fmla="*/ 184150 w 1428750"/>
              <a:gd name="connsiteY1" fmla="*/ 152400 h 165100"/>
              <a:gd name="connsiteX2" fmla="*/ 266700 w 1428750"/>
              <a:gd name="connsiteY2" fmla="*/ 133350 h 165100"/>
              <a:gd name="connsiteX3" fmla="*/ 292100 w 1428750"/>
              <a:gd name="connsiteY3" fmla="*/ 127000 h 165100"/>
              <a:gd name="connsiteX4" fmla="*/ 311150 w 1428750"/>
              <a:gd name="connsiteY4" fmla="*/ 120650 h 165100"/>
              <a:gd name="connsiteX5" fmla="*/ 361950 w 1428750"/>
              <a:gd name="connsiteY5" fmla="*/ 114300 h 165100"/>
              <a:gd name="connsiteX6" fmla="*/ 438150 w 1428750"/>
              <a:gd name="connsiteY6" fmla="*/ 95250 h 165100"/>
              <a:gd name="connsiteX7" fmla="*/ 463550 w 1428750"/>
              <a:gd name="connsiteY7" fmla="*/ 88900 h 165100"/>
              <a:gd name="connsiteX8" fmla="*/ 533400 w 1428750"/>
              <a:gd name="connsiteY8" fmla="*/ 69850 h 165100"/>
              <a:gd name="connsiteX9" fmla="*/ 654050 w 1428750"/>
              <a:gd name="connsiteY9" fmla="*/ 63500 h 165100"/>
              <a:gd name="connsiteX10" fmla="*/ 685800 w 1428750"/>
              <a:gd name="connsiteY10" fmla="*/ 50800 h 165100"/>
              <a:gd name="connsiteX11" fmla="*/ 736600 w 1428750"/>
              <a:gd name="connsiteY11" fmla="*/ 44450 h 165100"/>
              <a:gd name="connsiteX12" fmla="*/ 1263650 w 1428750"/>
              <a:gd name="connsiteY12" fmla="*/ 38100 h 165100"/>
              <a:gd name="connsiteX13" fmla="*/ 1289050 w 1428750"/>
              <a:gd name="connsiteY13" fmla="*/ 31750 h 165100"/>
              <a:gd name="connsiteX14" fmla="*/ 1320800 w 1428750"/>
              <a:gd name="connsiteY14" fmla="*/ 25400 h 165100"/>
              <a:gd name="connsiteX15" fmla="*/ 1339850 w 1428750"/>
              <a:gd name="connsiteY15" fmla="*/ 19050 h 165100"/>
              <a:gd name="connsiteX16" fmla="*/ 1377950 w 1428750"/>
              <a:gd name="connsiteY16" fmla="*/ 12700 h 165100"/>
              <a:gd name="connsiteX17" fmla="*/ 1409700 w 1428750"/>
              <a:gd name="connsiteY17" fmla="*/ 6350 h 165100"/>
              <a:gd name="connsiteX18" fmla="*/ 1428750 w 1428750"/>
              <a:gd name="connsiteY18" fmla="*/ 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28750" h="165100">
                <a:moveTo>
                  <a:pt x="0" y="165100"/>
                </a:moveTo>
                <a:cubicBezTo>
                  <a:pt x="60902" y="161895"/>
                  <a:pt x="123357" y="160506"/>
                  <a:pt x="184150" y="152400"/>
                </a:cubicBezTo>
                <a:cubicBezTo>
                  <a:pt x="205092" y="149608"/>
                  <a:pt x="250587" y="137378"/>
                  <a:pt x="266700" y="133350"/>
                </a:cubicBezTo>
                <a:cubicBezTo>
                  <a:pt x="275167" y="131233"/>
                  <a:pt x="283821" y="129760"/>
                  <a:pt x="292100" y="127000"/>
                </a:cubicBezTo>
                <a:cubicBezTo>
                  <a:pt x="298450" y="124883"/>
                  <a:pt x="304564" y="121847"/>
                  <a:pt x="311150" y="120650"/>
                </a:cubicBezTo>
                <a:cubicBezTo>
                  <a:pt x="327940" y="117597"/>
                  <a:pt x="345017" y="116417"/>
                  <a:pt x="361950" y="114300"/>
                </a:cubicBezTo>
                <a:cubicBezTo>
                  <a:pt x="399096" y="89536"/>
                  <a:pt x="368020" y="106039"/>
                  <a:pt x="438150" y="95250"/>
                </a:cubicBezTo>
                <a:cubicBezTo>
                  <a:pt x="446776" y="93923"/>
                  <a:pt x="455191" y="91408"/>
                  <a:pt x="463550" y="88900"/>
                </a:cubicBezTo>
                <a:cubicBezTo>
                  <a:pt x="489353" y="81159"/>
                  <a:pt x="506692" y="72076"/>
                  <a:pt x="533400" y="69850"/>
                </a:cubicBezTo>
                <a:cubicBezTo>
                  <a:pt x="573533" y="66506"/>
                  <a:pt x="613833" y="65617"/>
                  <a:pt x="654050" y="63500"/>
                </a:cubicBezTo>
                <a:cubicBezTo>
                  <a:pt x="664633" y="59267"/>
                  <a:pt x="674693" y="53363"/>
                  <a:pt x="685800" y="50800"/>
                </a:cubicBezTo>
                <a:cubicBezTo>
                  <a:pt x="702428" y="46963"/>
                  <a:pt x="719539" y="44825"/>
                  <a:pt x="736600" y="44450"/>
                </a:cubicBezTo>
                <a:lnTo>
                  <a:pt x="1263650" y="38100"/>
                </a:lnTo>
                <a:cubicBezTo>
                  <a:pt x="1272117" y="35983"/>
                  <a:pt x="1280531" y="33643"/>
                  <a:pt x="1289050" y="31750"/>
                </a:cubicBezTo>
                <a:cubicBezTo>
                  <a:pt x="1299586" y="29409"/>
                  <a:pt x="1310329" y="28018"/>
                  <a:pt x="1320800" y="25400"/>
                </a:cubicBezTo>
                <a:cubicBezTo>
                  <a:pt x="1327294" y="23777"/>
                  <a:pt x="1333316" y="20502"/>
                  <a:pt x="1339850" y="19050"/>
                </a:cubicBezTo>
                <a:cubicBezTo>
                  <a:pt x="1352419" y="16257"/>
                  <a:pt x="1365282" y="15003"/>
                  <a:pt x="1377950" y="12700"/>
                </a:cubicBezTo>
                <a:cubicBezTo>
                  <a:pt x="1388569" y="10769"/>
                  <a:pt x="1399229" y="8968"/>
                  <a:pt x="1409700" y="6350"/>
                </a:cubicBezTo>
                <a:cubicBezTo>
                  <a:pt x="1416194" y="4727"/>
                  <a:pt x="1428750" y="0"/>
                  <a:pt x="142875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4965700" y="5937116"/>
            <a:ext cx="2603500" cy="349384"/>
          </a:xfrm>
          <a:custGeom>
            <a:avLst/>
            <a:gdLst>
              <a:gd name="connsiteX0" fmla="*/ 0 w 2603500"/>
              <a:gd name="connsiteY0" fmla="*/ 349384 h 349384"/>
              <a:gd name="connsiteX1" fmla="*/ 57150 w 2603500"/>
              <a:gd name="connsiteY1" fmla="*/ 343034 h 349384"/>
              <a:gd name="connsiteX2" fmla="*/ 120650 w 2603500"/>
              <a:gd name="connsiteY2" fmla="*/ 317634 h 349384"/>
              <a:gd name="connsiteX3" fmla="*/ 165100 w 2603500"/>
              <a:gd name="connsiteY3" fmla="*/ 304934 h 349384"/>
              <a:gd name="connsiteX4" fmla="*/ 184150 w 2603500"/>
              <a:gd name="connsiteY4" fmla="*/ 292234 h 349384"/>
              <a:gd name="connsiteX5" fmla="*/ 228600 w 2603500"/>
              <a:gd name="connsiteY5" fmla="*/ 285884 h 349384"/>
              <a:gd name="connsiteX6" fmla="*/ 254000 w 2603500"/>
              <a:gd name="connsiteY6" fmla="*/ 279534 h 349384"/>
              <a:gd name="connsiteX7" fmla="*/ 273050 w 2603500"/>
              <a:gd name="connsiteY7" fmla="*/ 273184 h 349384"/>
              <a:gd name="connsiteX8" fmla="*/ 323850 w 2603500"/>
              <a:gd name="connsiteY8" fmla="*/ 266834 h 349384"/>
              <a:gd name="connsiteX9" fmla="*/ 361950 w 2603500"/>
              <a:gd name="connsiteY9" fmla="*/ 260484 h 349384"/>
              <a:gd name="connsiteX10" fmla="*/ 393700 w 2603500"/>
              <a:gd name="connsiteY10" fmla="*/ 254134 h 349384"/>
              <a:gd name="connsiteX11" fmla="*/ 412750 w 2603500"/>
              <a:gd name="connsiteY11" fmla="*/ 247784 h 349384"/>
              <a:gd name="connsiteX12" fmla="*/ 482600 w 2603500"/>
              <a:gd name="connsiteY12" fmla="*/ 241434 h 349384"/>
              <a:gd name="connsiteX13" fmla="*/ 577850 w 2603500"/>
              <a:gd name="connsiteY13" fmla="*/ 228734 h 349384"/>
              <a:gd name="connsiteX14" fmla="*/ 596900 w 2603500"/>
              <a:gd name="connsiteY14" fmla="*/ 222384 h 349384"/>
              <a:gd name="connsiteX15" fmla="*/ 673100 w 2603500"/>
              <a:gd name="connsiteY15" fmla="*/ 209684 h 349384"/>
              <a:gd name="connsiteX16" fmla="*/ 698500 w 2603500"/>
              <a:gd name="connsiteY16" fmla="*/ 203334 h 349384"/>
              <a:gd name="connsiteX17" fmla="*/ 730250 w 2603500"/>
              <a:gd name="connsiteY17" fmla="*/ 196984 h 349384"/>
              <a:gd name="connsiteX18" fmla="*/ 806450 w 2603500"/>
              <a:gd name="connsiteY18" fmla="*/ 184284 h 349384"/>
              <a:gd name="connsiteX19" fmla="*/ 1270000 w 2603500"/>
              <a:gd name="connsiteY19" fmla="*/ 177934 h 349384"/>
              <a:gd name="connsiteX20" fmla="*/ 1301750 w 2603500"/>
              <a:gd name="connsiteY20" fmla="*/ 171584 h 349384"/>
              <a:gd name="connsiteX21" fmla="*/ 1327150 w 2603500"/>
              <a:gd name="connsiteY21" fmla="*/ 158884 h 349384"/>
              <a:gd name="connsiteX22" fmla="*/ 1390650 w 2603500"/>
              <a:gd name="connsiteY22" fmla="*/ 152534 h 349384"/>
              <a:gd name="connsiteX23" fmla="*/ 1435100 w 2603500"/>
              <a:gd name="connsiteY23" fmla="*/ 133484 h 349384"/>
              <a:gd name="connsiteX24" fmla="*/ 1498600 w 2603500"/>
              <a:gd name="connsiteY24" fmla="*/ 127134 h 349384"/>
              <a:gd name="connsiteX25" fmla="*/ 1536700 w 2603500"/>
              <a:gd name="connsiteY25" fmla="*/ 114434 h 349384"/>
              <a:gd name="connsiteX26" fmla="*/ 1568450 w 2603500"/>
              <a:gd name="connsiteY26" fmla="*/ 108084 h 349384"/>
              <a:gd name="connsiteX27" fmla="*/ 1638300 w 2603500"/>
              <a:gd name="connsiteY27" fmla="*/ 95384 h 349384"/>
              <a:gd name="connsiteX28" fmla="*/ 1682750 w 2603500"/>
              <a:gd name="connsiteY28" fmla="*/ 82684 h 349384"/>
              <a:gd name="connsiteX29" fmla="*/ 1720850 w 2603500"/>
              <a:gd name="connsiteY29" fmla="*/ 76334 h 349384"/>
              <a:gd name="connsiteX30" fmla="*/ 1752600 w 2603500"/>
              <a:gd name="connsiteY30" fmla="*/ 69984 h 349384"/>
              <a:gd name="connsiteX31" fmla="*/ 1790700 w 2603500"/>
              <a:gd name="connsiteY31" fmla="*/ 63634 h 349384"/>
              <a:gd name="connsiteX32" fmla="*/ 1822450 w 2603500"/>
              <a:gd name="connsiteY32" fmla="*/ 57284 h 349384"/>
              <a:gd name="connsiteX33" fmla="*/ 2209800 w 2603500"/>
              <a:gd name="connsiteY33" fmla="*/ 50934 h 349384"/>
              <a:gd name="connsiteX34" fmla="*/ 2235200 w 2603500"/>
              <a:gd name="connsiteY34" fmla="*/ 44584 h 349384"/>
              <a:gd name="connsiteX35" fmla="*/ 2286000 w 2603500"/>
              <a:gd name="connsiteY35" fmla="*/ 38234 h 349384"/>
              <a:gd name="connsiteX36" fmla="*/ 2311400 w 2603500"/>
              <a:gd name="connsiteY36" fmla="*/ 25534 h 349384"/>
              <a:gd name="connsiteX37" fmla="*/ 2495550 w 2603500"/>
              <a:gd name="connsiteY37" fmla="*/ 19184 h 349384"/>
              <a:gd name="connsiteX38" fmla="*/ 2552700 w 2603500"/>
              <a:gd name="connsiteY38" fmla="*/ 12834 h 349384"/>
              <a:gd name="connsiteX39" fmla="*/ 2603500 w 2603500"/>
              <a:gd name="connsiteY39" fmla="*/ 134 h 349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03500" h="349384">
                <a:moveTo>
                  <a:pt x="0" y="349384"/>
                </a:moveTo>
                <a:cubicBezTo>
                  <a:pt x="19050" y="347267"/>
                  <a:pt x="38355" y="346793"/>
                  <a:pt x="57150" y="343034"/>
                </a:cubicBezTo>
                <a:cubicBezTo>
                  <a:pt x="93284" y="335807"/>
                  <a:pt x="91017" y="330334"/>
                  <a:pt x="120650" y="317634"/>
                </a:cubicBezTo>
                <a:cubicBezTo>
                  <a:pt x="133404" y="312168"/>
                  <a:pt x="152211" y="308156"/>
                  <a:pt x="165100" y="304934"/>
                </a:cubicBezTo>
                <a:cubicBezTo>
                  <a:pt x="171450" y="300701"/>
                  <a:pt x="176840" y="294427"/>
                  <a:pt x="184150" y="292234"/>
                </a:cubicBezTo>
                <a:cubicBezTo>
                  <a:pt x="198486" y="287933"/>
                  <a:pt x="213874" y="288561"/>
                  <a:pt x="228600" y="285884"/>
                </a:cubicBezTo>
                <a:cubicBezTo>
                  <a:pt x="237186" y="284323"/>
                  <a:pt x="245609" y="281932"/>
                  <a:pt x="254000" y="279534"/>
                </a:cubicBezTo>
                <a:cubicBezTo>
                  <a:pt x="260436" y="277695"/>
                  <a:pt x="266464" y="274381"/>
                  <a:pt x="273050" y="273184"/>
                </a:cubicBezTo>
                <a:cubicBezTo>
                  <a:pt x="289840" y="270131"/>
                  <a:pt x="306956" y="269247"/>
                  <a:pt x="323850" y="266834"/>
                </a:cubicBezTo>
                <a:cubicBezTo>
                  <a:pt x="336596" y="265013"/>
                  <a:pt x="349282" y="262787"/>
                  <a:pt x="361950" y="260484"/>
                </a:cubicBezTo>
                <a:cubicBezTo>
                  <a:pt x="372569" y="258553"/>
                  <a:pt x="383229" y="256752"/>
                  <a:pt x="393700" y="254134"/>
                </a:cubicBezTo>
                <a:cubicBezTo>
                  <a:pt x="400194" y="252511"/>
                  <a:pt x="406124" y="248731"/>
                  <a:pt x="412750" y="247784"/>
                </a:cubicBezTo>
                <a:cubicBezTo>
                  <a:pt x="435894" y="244478"/>
                  <a:pt x="459317" y="243551"/>
                  <a:pt x="482600" y="241434"/>
                </a:cubicBezTo>
                <a:cubicBezTo>
                  <a:pt x="579154" y="222123"/>
                  <a:pt x="416998" y="253480"/>
                  <a:pt x="577850" y="228734"/>
                </a:cubicBezTo>
                <a:cubicBezTo>
                  <a:pt x="584466" y="227716"/>
                  <a:pt x="590336" y="223697"/>
                  <a:pt x="596900" y="222384"/>
                </a:cubicBezTo>
                <a:cubicBezTo>
                  <a:pt x="729427" y="195879"/>
                  <a:pt x="570865" y="232403"/>
                  <a:pt x="673100" y="209684"/>
                </a:cubicBezTo>
                <a:cubicBezTo>
                  <a:pt x="681619" y="207791"/>
                  <a:pt x="689981" y="205227"/>
                  <a:pt x="698500" y="203334"/>
                </a:cubicBezTo>
                <a:cubicBezTo>
                  <a:pt x="709036" y="200993"/>
                  <a:pt x="719779" y="199602"/>
                  <a:pt x="730250" y="196984"/>
                </a:cubicBezTo>
                <a:cubicBezTo>
                  <a:pt x="772672" y="186378"/>
                  <a:pt x="727790" y="186203"/>
                  <a:pt x="806450" y="184284"/>
                </a:cubicBezTo>
                <a:cubicBezTo>
                  <a:pt x="960935" y="180516"/>
                  <a:pt x="1115483" y="180051"/>
                  <a:pt x="1270000" y="177934"/>
                </a:cubicBezTo>
                <a:cubicBezTo>
                  <a:pt x="1280583" y="175817"/>
                  <a:pt x="1291511" y="174997"/>
                  <a:pt x="1301750" y="171584"/>
                </a:cubicBezTo>
                <a:cubicBezTo>
                  <a:pt x="1310730" y="168591"/>
                  <a:pt x="1317894" y="160867"/>
                  <a:pt x="1327150" y="158884"/>
                </a:cubicBezTo>
                <a:cubicBezTo>
                  <a:pt x="1347950" y="154427"/>
                  <a:pt x="1369483" y="154651"/>
                  <a:pt x="1390650" y="152534"/>
                </a:cubicBezTo>
                <a:cubicBezTo>
                  <a:pt x="1401482" y="147118"/>
                  <a:pt x="1421604" y="135560"/>
                  <a:pt x="1435100" y="133484"/>
                </a:cubicBezTo>
                <a:cubicBezTo>
                  <a:pt x="1456125" y="130249"/>
                  <a:pt x="1477433" y="129251"/>
                  <a:pt x="1498600" y="127134"/>
                </a:cubicBezTo>
                <a:cubicBezTo>
                  <a:pt x="1511300" y="122901"/>
                  <a:pt x="1523573" y="117059"/>
                  <a:pt x="1536700" y="114434"/>
                </a:cubicBezTo>
                <a:lnTo>
                  <a:pt x="1568450" y="108084"/>
                </a:lnTo>
                <a:cubicBezTo>
                  <a:pt x="1589209" y="104310"/>
                  <a:pt x="1617386" y="100612"/>
                  <a:pt x="1638300" y="95384"/>
                </a:cubicBezTo>
                <a:cubicBezTo>
                  <a:pt x="1686717" y="83280"/>
                  <a:pt x="1623361" y="94562"/>
                  <a:pt x="1682750" y="82684"/>
                </a:cubicBezTo>
                <a:cubicBezTo>
                  <a:pt x="1695375" y="80159"/>
                  <a:pt x="1708182" y="78637"/>
                  <a:pt x="1720850" y="76334"/>
                </a:cubicBezTo>
                <a:cubicBezTo>
                  <a:pt x="1731469" y="74403"/>
                  <a:pt x="1741981" y="71915"/>
                  <a:pt x="1752600" y="69984"/>
                </a:cubicBezTo>
                <a:cubicBezTo>
                  <a:pt x="1765268" y="67681"/>
                  <a:pt x="1778032" y="65937"/>
                  <a:pt x="1790700" y="63634"/>
                </a:cubicBezTo>
                <a:cubicBezTo>
                  <a:pt x="1801319" y="61703"/>
                  <a:pt x="1811662" y="57611"/>
                  <a:pt x="1822450" y="57284"/>
                </a:cubicBezTo>
                <a:cubicBezTo>
                  <a:pt x="1951525" y="53373"/>
                  <a:pt x="2080683" y="53051"/>
                  <a:pt x="2209800" y="50934"/>
                </a:cubicBezTo>
                <a:cubicBezTo>
                  <a:pt x="2218267" y="48817"/>
                  <a:pt x="2226592" y="46019"/>
                  <a:pt x="2235200" y="44584"/>
                </a:cubicBezTo>
                <a:cubicBezTo>
                  <a:pt x="2252033" y="41779"/>
                  <a:pt x="2269444" y="42373"/>
                  <a:pt x="2286000" y="38234"/>
                </a:cubicBezTo>
                <a:cubicBezTo>
                  <a:pt x="2295183" y="35938"/>
                  <a:pt x="2301973" y="26391"/>
                  <a:pt x="2311400" y="25534"/>
                </a:cubicBezTo>
                <a:cubicBezTo>
                  <a:pt x="2372568" y="19973"/>
                  <a:pt x="2434167" y="21301"/>
                  <a:pt x="2495550" y="19184"/>
                </a:cubicBezTo>
                <a:cubicBezTo>
                  <a:pt x="2514600" y="17067"/>
                  <a:pt x="2533958" y="16850"/>
                  <a:pt x="2552700" y="12834"/>
                </a:cubicBezTo>
                <a:cubicBezTo>
                  <a:pt x="2622972" y="-2224"/>
                  <a:pt x="2554876" y="134"/>
                  <a:pt x="2603500" y="134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4705350" y="1543050"/>
            <a:ext cx="838200" cy="2698750"/>
          </a:xfrm>
          <a:custGeom>
            <a:avLst/>
            <a:gdLst>
              <a:gd name="connsiteX0" fmla="*/ 0 w 838200"/>
              <a:gd name="connsiteY0" fmla="*/ 0 h 2698750"/>
              <a:gd name="connsiteX1" fmla="*/ 19050 w 838200"/>
              <a:gd name="connsiteY1" fmla="*/ 31750 h 2698750"/>
              <a:gd name="connsiteX2" fmla="*/ 31750 w 838200"/>
              <a:gd name="connsiteY2" fmla="*/ 69850 h 2698750"/>
              <a:gd name="connsiteX3" fmla="*/ 38100 w 838200"/>
              <a:gd name="connsiteY3" fmla="*/ 88900 h 2698750"/>
              <a:gd name="connsiteX4" fmla="*/ 50800 w 838200"/>
              <a:gd name="connsiteY4" fmla="*/ 114300 h 2698750"/>
              <a:gd name="connsiteX5" fmla="*/ 69850 w 838200"/>
              <a:gd name="connsiteY5" fmla="*/ 158750 h 2698750"/>
              <a:gd name="connsiteX6" fmla="*/ 76200 w 838200"/>
              <a:gd name="connsiteY6" fmla="*/ 292100 h 2698750"/>
              <a:gd name="connsiteX7" fmla="*/ 82550 w 838200"/>
              <a:gd name="connsiteY7" fmla="*/ 311150 h 2698750"/>
              <a:gd name="connsiteX8" fmla="*/ 101600 w 838200"/>
              <a:gd name="connsiteY8" fmla="*/ 381000 h 2698750"/>
              <a:gd name="connsiteX9" fmla="*/ 107950 w 838200"/>
              <a:gd name="connsiteY9" fmla="*/ 400050 h 2698750"/>
              <a:gd name="connsiteX10" fmla="*/ 114300 w 838200"/>
              <a:gd name="connsiteY10" fmla="*/ 419100 h 2698750"/>
              <a:gd name="connsiteX11" fmla="*/ 127000 w 838200"/>
              <a:gd name="connsiteY11" fmla="*/ 444500 h 2698750"/>
              <a:gd name="connsiteX12" fmla="*/ 139700 w 838200"/>
              <a:gd name="connsiteY12" fmla="*/ 482600 h 2698750"/>
              <a:gd name="connsiteX13" fmla="*/ 146050 w 838200"/>
              <a:gd name="connsiteY13" fmla="*/ 501650 h 2698750"/>
              <a:gd name="connsiteX14" fmla="*/ 152400 w 838200"/>
              <a:gd name="connsiteY14" fmla="*/ 533400 h 2698750"/>
              <a:gd name="connsiteX15" fmla="*/ 165100 w 838200"/>
              <a:gd name="connsiteY15" fmla="*/ 584200 h 2698750"/>
              <a:gd name="connsiteX16" fmla="*/ 171450 w 838200"/>
              <a:gd name="connsiteY16" fmla="*/ 647700 h 2698750"/>
              <a:gd name="connsiteX17" fmla="*/ 184150 w 838200"/>
              <a:gd name="connsiteY17" fmla="*/ 666750 h 2698750"/>
              <a:gd name="connsiteX18" fmla="*/ 203200 w 838200"/>
              <a:gd name="connsiteY18" fmla="*/ 711200 h 2698750"/>
              <a:gd name="connsiteX19" fmla="*/ 209550 w 838200"/>
              <a:gd name="connsiteY19" fmla="*/ 736600 h 2698750"/>
              <a:gd name="connsiteX20" fmla="*/ 234950 w 838200"/>
              <a:gd name="connsiteY20" fmla="*/ 774700 h 2698750"/>
              <a:gd name="connsiteX21" fmla="*/ 247650 w 838200"/>
              <a:gd name="connsiteY21" fmla="*/ 793750 h 2698750"/>
              <a:gd name="connsiteX22" fmla="*/ 260350 w 838200"/>
              <a:gd name="connsiteY22" fmla="*/ 831850 h 2698750"/>
              <a:gd name="connsiteX23" fmla="*/ 273050 w 838200"/>
              <a:gd name="connsiteY23" fmla="*/ 857250 h 2698750"/>
              <a:gd name="connsiteX24" fmla="*/ 285750 w 838200"/>
              <a:gd name="connsiteY24" fmla="*/ 895350 h 2698750"/>
              <a:gd name="connsiteX25" fmla="*/ 292100 w 838200"/>
              <a:gd name="connsiteY25" fmla="*/ 914400 h 2698750"/>
              <a:gd name="connsiteX26" fmla="*/ 304800 w 838200"/>
              <a:gd name="connsiteY26" fmla="*/ 939800 h 2698750"/>
              <a:gd name="connsiteX27" fmla="*/ 311150 w 838200"/>
              <a:gd name="connsiteY27" fmla="*/ 958850 h 2698750"/>
              <a:gd name="connsiteX28" fmla="*/ 323850 w 838200"/>
              <a:gd name="connsiteY28" fmla="*/ 977900 h 2698750"/>
              <a:gd name="connsiteX29" fmla="*/ 336550 w 838200"/>
              <a:gd name="connsiteY29" fmla="*/ 1022350 h 2698750"/>
              <a:gd name="connsiteX30" fmla="*/ 349250 w 838200"/>
              <a:gd name="connsiteY30" fmla="*/ 1041400 h 2698750"/>
              <a:gd name="connsiteX31" fmla="*/ 355600 w 838200"/>
              <a:gd name="connsiteY31" fmla="*/ 1073150 h 2698750"/>
              <a:gd name="connsiteX32" fmla="*/ 374650 w 838200"/>
              <a:gd name="connsiteY32" fmla="*/ 1130300 h 2698750"/>
              <a:gd name="connsiteX33" fmla="*/ 387350 w 838200"/>
              <a:gd name="connsiteY33" fmla="*/ 1168400 h 2698750"/>
              <a:gd name="connsiteX34" fmla="*/ 393700 w 838200"/>
              <a:gd name="connsiteY34" fmla="*/ 1187450 h 2698750"/>
              <a:gd name="connsiteX35" fmla="*/ 406400 w 838200"/>
              <a:gd name="connsiteY35" fmla="*/ 1206500 h 2698750"/>
              <a:gd name="connsiteX36" fmla="*/ 425450 w 838200"/>
              <a:gd name="connsiteY36" fmla="*/ 1295400 h 2698750"/>
              <a:gd name="connsiteX37" fmla="*/ 431800 w 838200"/>
              <a:gd name="connsiteY37" fmla="*/ 1320800 h 2698750"/>
              <a:gd name="connsiteX38" fmla="*/ 444500 w 838200"/>
              <a:gd name="connsiteY38" fmla="*/ 1339850 h 2698750"/>
              <a:gd name="connsiteX39" fmla="*/ 457200 w 838200"/>
              <a:gd name="connsiteY39" fmla="*/ 1365250 h 2698750"/>
              <a:gd name="connsiteX40" fmla="*/ 469900 w 838200"/>
              <a:gd name="connsiteY40" fmla="*/ 1403350 h 2698750"/>
              <a:gd name="connsiteX41" fmla="*/ 488950 w 838200"/>
              <a:gd name="connsiteY41" fmla="*/ 1524000 h 2698750"/>
              <a:gd name="connsiteX42" fmla="*/ 495300 w 838200"/>
              <a:gd name="connsiteY42" fmla="*/ 1543050 h 2698750"/>
              <a:gd name="connsiteX43" fmla="*/ 501650 w 838200"/>
              <a:gd name="connsiteY43" fmla="*/ 1562100 h 2698750"/>
              <a:gd name="connsiteX44" fmla="*/ 508000 w 838200"/>
              <a:gd name="connsiteY44" fmla="*/ 1612900 h 2698750"/>
              <a:gd name="connsiteX45" fmla="*/ 533400 w 838200"/>
              <a:gd name="connsiteY45" fmla="*/ 1651000 h 2698750"/>
              <a:gd name="connsiteX46" fmla="*/ 539750 w 838200"/>
              <a:gd name="connsiteY46" fmla="*/ 1670050 h 2698750"/>
              <a:gd name="connsiteX47" fmla="*/ 552450 w 838200"/>
              <a:gd name="connsiteY47" fmla="*/ 1701800 h 2698750"/>
              <a:gd name="connsiteX48" fmla="*/ 558800 w 838200"/>
              <a:gd name="connsiteY48" fmla="*/ 1727200 h 2698750"/>
              <a:gd name="connsiteX49" fmla="*/ 565150 w 838200"/>
              <a:gd name="connsiteY49" fmla="*/ 1746250 h 2698750"/>
              <a:gd name="connsiteX50" fmla="*/ 571500 w 838200"/>
              <a:gd name="connsiteY50" fmla="*/ 1778000 h 2698750"/>
              <a:gd name="connsiteX51" fmla="*/ 584200 w 838200"/>
              <a:gd name="connsiteY51" fmla="*/ 1835150 h 2698750"/>
              <a:gd name="connsiteX52" fmla="*/ 603250 w 838200"/>
              <a:gd name="connsiteY52" fmla="*/ 1924050 h 2698750"/>
              <a:gd name="connsiteX53" fmla="*/ 622300 w 838200"/>
              <a:gd name="connsiteY53" fmla="*/ 1943100 h 2698750"/>
              <a:gd name="connsiteX54" fmla="*/ 628650 w 838200"/>
              <a:gd name="connsiteY54" fmla="*/ 1962150 h 2698750"/>
              <a:gd name="connsiteX55" fmla="*/ 641350 w 838200"/>
              <a:gd name="connsiteY55" fmla="*/ 1987550 h 2698750"/>
              <a:gd name="connsiteX56" fmla="*/ 654050 w 838200"/>
              <a:gd name="connsiteY56" fmla="*/ 2063750 h 2698750"/>
              <a:gd name="connsiteX57" fmla="*/ 666750 w 838200"/>
              <a:gd name="connsiteY57" fmla="*/ 2101850 h 2698750"/>
              <a:gd name="connsiteX58" fmla="*/ 679450 w 838200"/>
              <a:gd name="connsiteY58" fmla="*/ 2197100 h 2698750"/>
              <a:gd name="connsiteX59" fmla="*/ 685800 w 838200"/>
              <a:gd name="connsiteY59" fmla="*/ 2222500 h 2698750"/>
              <a:gd name="connsiteX60" fmla="*/ 698500 w 838200"/>
              <a:gd name="connsiteY60" fmla="*/ 2254250 h 2698750"/>
              <a:gd name="connsiteX61" fmla="*/ 711200 w 838200"/>
              <a:gd name="connsiteY61" fmla="*/ 2292350 h 2698750"/>
              <a:gd name="connsiteX62" fmla="*/ 717550 w 838200"/>
              <a:gd name="connsiteY62" fmla="*/ 2311400 h 2698750"/>
              <a:gd name="connsiteX63" fmla="*/ 723900 w 838200"/>
              <a:gd name="connsiteY63" fmla="*/ 2362200 h 2698750"/>
              <a:gd name="connsiteX64" fmla="*/ 749300 w 838200"/>
              <a:gd name="connsiteY64" fmla="*/ 2425700 h 2698750"/>
              <a:gd name="connsiteX65" fmla="*/ 762000 w 838200"/>
              <a:gd name="connsiteY65" fmla="*/ 2463800 h 2698750"/>
              <a:gd name="connsiteX66" fmla="*/ 768350 w 838200"/>
              <a:gd name="connsiteY66" fmla="*/ 2482850 h 2698750"/>
              <a:gd name="connsiteX67" fmla="*/ 774700 w 838200"/>
              <a:gd name="connsiteY67" fmla="*/ 2508250 h 2698750"/>
              <a:gd name="connsiteX68" fmla="*/ 781050 w 838200"/>
              <a:gd name="connsiteY68" fmla="*/ 2527300 h 2698750"/>
              <a:gd name="connsiteX69" fmla="*/ 793750 w 838200"/>
              <a:gd name="connsiteY69" fmla="*/ 2578100 h 2698750"/>
              <a:gd name="connsiteX70" fmla="*/ 806450 w 838200"/>
              <a:gd name="connsiteY70" fmla="*/ 2597150 h 2698750"/>
              <a:gd name="connsiteX71" fmla="*/ 819150 w 838200"/>
              <a:gd name="connsiteY71" fmla="*/ 2647950 h 2698750"/>
              <a:gd name="connsiteX72" fmla="*/ 825500 w 838200"/>
              <a:gd name="connsiteY72" fmla="*/ 2673350 h 2698750"/>
              <a:gd name="connsiteX73" fmla="*/ 838200 w 838200"/>
              <a:gd name="connsiteY73" fmla="*/ 2698750 h 269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838200" h="2698750">
                <a:moveTo>
                  <a:pt x="0" y="0"/>
                </a:moveTo>
                <a:cubicBezTo>
                  <a:pt x="6350" y="10583"/>
                  <a:pt x="13943" y="20514"/>
                  <a:pt x="19050" y="31750"/>
                </a:cubicBezTo>
                <a:cubicBezTo>
                  <a:pt x="24590" y="43937"/>
                  <a:pt x="27517" y="57150"/>
                  <a:pt x="31750" y="69850"/>
                </a:cubicBezTo>
                <a:cubicBezTo>
                  <a:pt x="33867" y="76200"/>
                  <a:pt x="35107" y="82913"/>
                  <a:pt x="38100" y="88900"/>
                </a:cubicBezTo>
                <a:cubicBezTo>
                  <a:pt x="42333" y="97367"/>
                  <a:pt x="47476" y="105437"/>
                  <a:pt x="50800" y="114300"/>
                </a:cubicBezTo>
                <a:cubicBezTo>
                  <a:pt x="68374" y="161163"/>
                  <a:pt x="44113" y="120144"/>
                  <a:pt x="69850" y="158750"/>
                </a:cubicBezTo>
                <a:cubicBezTo>
                  <a:pt x="71967" y="203200"/>
                  <a:pt x="72504" y="247753"/>
                  <a:pt x="76200" y="292100"/>
                </a:cubicBezTo>
                <a:cubicBezTo>
                  <a:pt x="76756" y="298770"/>
                  <a:pt x="80927" y="304656"/>
                  <a:pt x="82550" y="311150"/>
                </a:cubicBezTo>
                <a:cubicBezTo>
                  <a:pt x="100501" y="382953"/>
                  <a:pt x="74354" y="299263"/>
                  <a:pt x="101600" y="381000"/>
                </a:cubicBezTo>
                <a:lnTo>
                  <a:pt x="107950" y="400050"/>
                </a:lnTo>
                <a:cubicBezTo>
                  <a:pt x="110067" y="406400"/>
                  <a:pt x="111307" y="413113"/>
                  <a:pt x="114300" y="419100"/>
                </a:cubicBezTo>
                <a:cubicBezTo>
                  <a:pt x="118533" y="427567"/>
                  <a:pt x="123484" y="435711"/>
                  <a:pt x="127000" y="444500"/>
                </a:cubicBezTo>
                <a:cubicBezTo>
                  <a:pt x="131972" y="456929"/>
                  <a:pt x="135467" y="469900"/>
                  <a:pt x="139700" y="482600"/>
                </a:cubicBezTo>
                <a:cubicBezTo>
                  <a:pt x="141817" y="488950"/>
                  <a:pt x="144737" y="495086"/>
                  <a:pt x="146050" y="501650"/>
                </a:cubicBezTo>
                <a:cubicBezTo>
                  <a:pt x="148167" y="512233"/>
                  <a:pt x="149973" y="522883"/>
                  <a:pt x="152400" y="533400"/>
                </a:cubicBezTo>
                <a:cubicBezTo>
                  <a:pt x="156325" y="550407"/>
                  <a:pt x="165100" y="584200"/>
                  <a:pt x="165100" y="584200"/>
                </a:cubicBezTo>
                <a:cubicBezTo>
                  <a:pt x="167217" y="605367"/>
                  <a:pt x="166667" y="626973"/>
                  <a:pt x="171450" y="647700"/>
                </a:cubicBezTo>
                <a:cubicBezTo>
                  <a:pt x="173166" y="655136"/>
                  <a:pt x="181144" y="659735"/>
                  <a:pt x="184150" y="666750"/>
                </a:cubicBezTo>
                <a:cubicBezTo>
                  <a:pt x="208753" y="724157"/>
                  <a:pt x="171316" y="663374"/>
                  <a:pt x="203200" y="711200"/>
                </a:cubicBezTo>
                <a:cubicBezTo>
                  <a:pt x="205317" y="719667"/>
                  <a:pt x="205647" y="728794"/>
                  <a:pt x="209550" y="736600"/>
                </a:cubicBezTo>
                <a:cubicBezTo>
                  <a:pt x="216376" y="750252"/>
                  <a:pt x="226483" y="762000"/>
                  <a:pt x="234950" y="774700"/>
                </a:cubicBezTo>
                <a:cubicBezTo>
                  <a:pt x="239183" y="781050"/>
                  <a:pt x="245237" y="786510"/>
                  <a:pt x="247650" y="793750"/>
                </a:cubicBezTo>
                <a:cubicBezTo>
                  <a:pt x="251883" y="806450"/>
                  <a:pt x="254363" y="819876"/>
                  <a:pt x="260350" y="831850"/>
                </a:cubicBezTo>
                <a:cubicBezTo>
                  <a:pt x="264583" y="840317"/>
                  <a:pt x="269534" y="848461"/>
                  <a:pt x="273050" y="857250"/>
                </a:cubicBezTo>
                <a:cubicBezTo>
                  <a:pt x="278022" y="869679"/>
                  <a:pt x="281517" y="882650"/>
                  <a:pt x="285750" y="895350"/>
                </a:cubicBezTo>
                <a:cubicBezTo>
                  <a:pt x="287867" y="901700"/>
                  <a:pt x="289107" y="908413"/>
                  <a:pt x="292100" y="914400"/>
                </a:cubicBezTo>
                <a:cubicBezTo>
                  <a:pt x="296333" y="922867"/>
                  <a:pt x="301071" y="931099"/>
                  <a:pt x="304800" y="939800"/>
                </a:cubicBezTo>
                <a:cubicBezTo>
                  <a:pt x="307437" y="945952"/>
                  <a:pt x="308157" y="952863"/>
                  <a:pt x="311150" y="958850"/>
                </a:cubicBezTo>
                <a:cubicBezTo>
                  <a:pt x="314563" y="965676"/>
                  <a:pt x="319617" y="971550"/>
                  <a:pt x="323850" y="977900"/>
                </a:cubicBezTo>
                <a:cubicBezTo>
                  <a:pt x="325885" y="986038"/>
                  <a:pt x="331995" y="1013240"/>
                  <a:pt x="336550" y="1022350"/>
                </a:cubicBezTo>
                <a:cubicBezTo>
                  <a:pt x="339963" y="1029176"/>
                  <a:pt x="345017" y="1035050"/>
                  <a:pt x="349250" y="1041400"/>
                </a:cubicBezTo>
                <a:cubicBezTo>
                  <a:pt x="351367" y="1051983"/>
                  <a:pt x="352760" y="1062737"/>
                  <a:pt x="355600" y="1073150"/>
                </a:cubicBezTo>
                <a:lnTo>
                  <a:pt x="374650" y="1130300"/>
                </a:lnTo>
                <a:lnTo>
                  <a:pt x="387350" y="1168400"/>
                </a:lnTo>
                <a:cubicBezTo>
                  <a:pt x="389467" y="1174750"/>
                  <a:pt x="389987" y="1181881"/>
                  <a:pt x="393700" y="1187450"/>
                </a:cubicBezTo>
                <a:lnTo>
                  <a:pt x="406400" y="1206500"/>
                </a:lnTo>
                <a:cubicBezTo>
                  <a:pt x="420178" y="1316721"/>
                  <a:pt x="402829" y="1204918"/>
                  <a:pt x="425450" y="1295400"/>
                </a:cubicBezTo>
                <a:cubicBezTo>
                  <a:pt x="427567" y="1303867"/>
                  <a:pt x="428362" y="1312778"/>
                  <a:pt x="431800" y="1320800"/>
                </a:cubicBezTo>
                <a:cubicBezTo>
                  <a:pt x="434806" y="1327815"/>
                  <a:pt x="440714" y="1333224"/>
                  <a:pt x="444500" y="1339850"/>
                </a:cubicBezTo>
                <a:cubicBezTo>
                  <a:pt x="449196" y="1348069"/>
                  <a:pt x="453684" y="1356461"/>
                  <a:pt x="457200" y="1365250"/>
                </a:cubicBezTo>
                <a:cubicBezTo>
                  <a:pt x="462172" y="1377679"/>
                  <a:pt x="469900" y="1403350"/>
                  <a:pt x="469900" y="1403350"/>
                </a:cubicBezTo>
                <a:cubicBezTo>
                  <a:pt x="477277" y="1499248"/>
                  <a:pt x="467523" y="1459718"/>
                  <a:pt x="488950" y="1524000"/>
                </a:cubicBezTo>
                <a:lnTo>
                  <a:pt x="495300" y="1543050"/>
                </a:lnTo>
                <a:lnTo>
                  <a:pt x="501650" y="1562100"/>
                </a:lnTo>
                <a:cubicBezTo>
                  <a:pt x="503767" y="1579033"/>
                  <a:pt x="502260" y="1596829"/>
                  <a:pt x="508000" y="1612900"/>
                </a:cubicBezTo>
                <a:cubicBezTo>
                  <a:pt x="513134" y="1627274"/>
                  <a:pt x="528573" y="1636520"/>
                  <a:pt x="533400" y="1651000"/>
                </a:cubicBezTo>
                <a:cubicBezTo>
                  <a:pt x="535517" y="1657350"/>
                  <a:pt x="537400" y="1663783"/>
                  <a:pt x="539750" y="1670050"/>
                </a:cubicBezTo>
                <a:cubicBezTo>
                  <a:pt x="543752" y="1680723"/>
                  <a:pt x="548845" y="1690986"/>
                  <a:pt x="552450" y="1701800"/>
                </a:cubicBezTo>
                <a:cubicBezTo>
                  <a:pt x="555210" y="1710079"/>
                  <a:pt x="556402" y="1718809"/>
                  <a:pt x="558800" y="1727200"/>
                </a:cubicBezTo>
                <a:cubicBezTo>
                  <a:pt x="560639" y="1733636"/>
                  <a:pt x="563527" y="1739756"/>
                  <a:pt x="565150" y="1746250"/>
                </a:cubicBezTo>
                <a:cubicBezTo>
                  <a:pt x="567768" y="1756721"/>
                  <a:pt x="569159" y="1767464"/>
                  <a:pt x="571500" y="1778000"/>
                </a:cubicBezTo>
                <a:cubicBezTo>
                  <a:pt x="581692" y="1823865"/>
                  <a:pt x="574624" y="1782483"/>
                  <a:pt x="584200" y="1835150"/>
                </a:cubicBezTo>
                <a:cubicBezTo>
                  <a:pt x="586663" y="1848696"/>
                  <a:pt x="596587" y="1917387"/>
                  <a:pt x="603250" y="1924050"/>
                </a:cubicBezTo>
                <a:lnTo>
                  <a:pt x="622300" y="1943100"/>
                </a:lnTo>
                <a:cubicBezTo>
                  <a:pt x="624417" y="1949450"/>
                  <a:pt x="626013" y="1955998"/>
                  <a:pt x="628650" y="1962150"/>
                </a:cubicBezTo>
                <a:cubicBezTo>
                  <a:pt x="632379" y="1970851"/>
                  <a:pt x="638357" y="1978570"/>
                  <a:pt x="641350" y="1987550"/>
                </a:cubicBezTo>
                <a:cubicBezTo>
                  <a:pt x="648067" y="2007700"/>
                  <a:pt x="649736" y="2045054"/>
                  <a:pt x="654050" y="2063750"/>
                </a:cubicBezTo>
                <a:cubicBezTo>
                  <a:pt x="657060" y="2076794"/>
                  <a:pt x="666750" y="2101850"/>
                  <a:pt x="666750" y="2101850"/>
                </a:cubicBezTo>
                <a:cubicBezTo>
                  <a:pt x="672289" y="2157237"/>
                  <a:pt x="669885" y="2154056"/>
                  <a:pt x="679450" y="2197100"/>
                </a:cubicBezTo>
                <a:cubicBezTo>
                  <a:pt x="681343" y="2205619"/>
                  <a:pt x="683040" y="2214221"/>
                  <a:pt x="685800" y="2222500"/>
                </a:cubicBezTo>
                <a:cubicBezTo>
                  <a:pt x="689405" y="2233314"/>
                  <a:pt x="694605" y="2243538"/>
                  <a:pt x="698500" y="2254250"/>
                </a:cubicBezTo>
                <a:cubicBezTo>
                  <a:pt x="703075" y="2266831"/>
                  <a:pt x="706967" y="2279650"/>
                  <a:pt x="711200" y="2292350"/>
                </a:cubicBezTo>
                <a:lnTo>
                  <a:pt x="717550" y="2311400"/>
                </a:lnTo>
                <a:cubicBezTo>
                  <a:pt x="719667" y="2328333"/>
                  <a:pt x="720324" y="2345514"/>
                  <a:pt x="723900" y="2362200"/>
                </a:cubicBezTo>
                <a:cubicBezTo>
                  <a:pt x="733620" y="2407561"/>
                  <a:pt x="734837" y="2389542"/>
                  <a:pt x="749300" y="2425700"/>
                </a:cubicBezTo>
                <a:cubicBezTo>
                  <a:pt x="754272" y="2438129"/>
                  <a:pt x="757767" y="2451100"/>
                  <a:pt x="762000" y="2463800"/>
                </a:cubicBezTo>
                <a:cubicBezTo>
                  <a:pt x="764117" y="2470150"/>
                  <a:pt x="766727" y="2476356"/>
                  <a:pt x="768350" y="2482850"/>
                </a:cubicBezTo>
                <a:cubicBezTo>
                  <a:pt x="770467" y="2491317"/>
                  <a:pt x="772302" y="2499859"/>
                  <a:pt x="774700" y="2508250"/>
                </a:cubicBezTo>
                <a:cubicBezTo>
                  <a:pt x="776539" y="2514686"/>
                  <a:pt x="779427" y="2520806"/>
                  <a:pt x="781050" y="2527300"/>
                </a:cubicBezTo>
                <a:cubicBezTo>
                  <a:pt x="784673" y="2541791"/>
                  <a:pt x="786492" y="2563585"/>
                  <a:pt x="793750" y="2578100"/>
                </a:cubicBezTo>
                <a:cubicBezTo>
                  <a:pt x="797163" y="2584926"/>
                  <a:pt x="802217" y="2590800"/>
                  <a:pt x="806450" y="2597150"/>
                </a:cubicBezTo>
                <a:cubicBezTo>
                  <a:pt x="819360" y="2661701"/>
                  <a:pt x="806133" y="2602389"/>
                  <a:pt x="819150" y="2647950"/>
                </a:cubicBezTo>
                <a:cubicBezTo>
                  <a:pt x="821548" y="2656341"/>
                  <a:pt x="822436" y="2665178"/>
                  <a:pt x="825500" y="2673350"/>
                </a:cubicBezTo>
                <a:cubicBezTo>
                  <a:pt x="828824" y="2682213"/>
                  <a:pt x="838200" y="2698750"/>
                  <a:pt x="838200" y="2698750"/>
                </a:cubicBezTo>
              </a:path>
            </a:pathLst>
          </a:cu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>
            <a:off x="5429250" y="1276350"/>
            <a:ext cx="977900" cy="4343400"/>
          </a:xfrm>
          <a:custGeom>
            <a:avLst/>
            <a:gdLst>
              <a:gd name="connsiteX0" fmla="*/ 0 w 977900"/>
              <a:gd name="connsiteY0" fmla="*/ 0 h 4343400"/>
              <a:gd name="connsiteX1" fmla="*/ 31750 w 977900"/>
              <a:gd name="connsiteY1" fmla="*/ 31750 h 4343400"/>
              <a:gd name="connsiteX2" fmla="*/ 57150 w 977900"/>
              <a:gd name="connsiteY2" fmla="*/ 69850 h 4343400"/>
              <a:gd name="connsiteX3" fmla="*/ 76200 w 977900"/>
              <a:gd name="connsiteY3" fmla="*/ 133350 h 4343400"/>
              <a:gd name="connsiteX4" fmla="*/ 88900 w 977900"/>
              <a:gd name="connsiteY4" fmla="*/ 152400 h 4343400"/>
              <a:gd name="connsiteX5" fmla="*/ 107950 w 977900"/>
              <a:gd name="connsiteY5" fmla="*/ 190500 h 4343400"/>
              <a:gd name="connsiteX6" fmla="*/ 120650 w 977900"/>
              <a:gd name="connsiteY6" fmla="*/ 241300 h 4343400"/>
              <a:gd name="connsiteX7" fmla="*/ 133350 w 977900"/>
              <a:gd name="connsiteY7" fmla="*/ 266700 h 4343400"/>
              <a:gd name="connsiteX8" fmla="*/ 139700 w 977900"/>
              <a:gd name="connsiteY8" fmla="*/ 292100 h 4343400"/>
              <a:gd name="connsiteX9" fmla="*/ 152400 w 977900"/>
              <a:gd name="connsiteY9" fmla="*/ 311150 h 4343400"/>
              <a:gd name="connsiteX10" fmla="*/ 165100 w 977900"/>
              <a:gd name="connsiteY10" fmla="*/ 349250 h 4343400"/>
              <a:gd name="connsiteX11" fmla="*/ 171450 w 977900"/>
              <a:gd name="connsiteY11" fmla="*/ 368300 h 4343400"/>
              <a:gd name="connsiteX12" fmla="*/ 177800 w 977900"/>
              <a:gd name="connsiteY12" fmla="*/ 393700 h 4343400"/>
              <a:gd name="connsiteX13" fmla="*/ 190500 w 977900"/>
              <a:gd name="connsiteY13" fmla="*/ 457200 h 4343400"/>
              <a:gd name="connsiteX14" fmla="*/ 203200 w 977900"/>
              <a:gd name="connsiteY14" fmla="*/ 476250 h 4343400"/>
              <a:gd name="connsiteX15" fmla="*/ 209550 w 977900"/>
              <a:gd name="connsiteY15" fmla="*/ 501650 h 4343400"/>
              <a:gd name="connsiteX16" fmla="*/ 215900 w 977900"/>
              <a:gd name="connsiteY16" fmla="*/ 533400 h 4343400"/>
              <a:gd name="connsiteX17" fmla="*/ 228600 w 977900"/>
              <a:gd name="connsiteY17" fmla="*/ 552450 h 4343400"/>
              <a:gd name="connsiteX18" fmla="*/ 247650 w 977900"/>
              <a:gd name="connsiteY18" fmla="*/ 596900 h 4343400"/>
              <a:gd name="connsiteX19" fmla="*/ 254000 w 977900"/>
              <a:gd name="connsiteY19" fmla="*/ 622300 h 4343400"/>
              <a:gd name="connsiteX20" fmla="*/ 279400 w 977900"/>
              <a:gd name="connsiteY20" fmla="*/ 666750 h 4343400"/>
              <a:gd name="connsiteX21" fmla="*/ 298450 w 977900"/>
              <a:gd name="connsiteY21" fmla="*/ 685800 h 4343400"/>
              <a:gd name="connsiteX22" fmla="*/ 311150 w 977900"/>
              <a:gd name="connsiteY22" fmla="*/ 723900 h 4343400"/>
              <a:gd name="connsiteX23" fmla="*/ 330200 w 977900"/>
              <a:gd name="connsiteY23" fmla="*/ 806450 h 4343400"/>
              <a:gd name="connsiteX24" fmla="*/ 336550 w 977900"/>
              <a:gd name="connsiteY24" fmla="*/ 831850 h 4343400"/>
              <a:gd name="connsiteX25" fmla="*/ 342900 w 977900"/>
              <a:gd name="connsiteY25" fmla="*/ 863600 h 4343400"/>
              <a:gd name="connsiteX26" fmla="*/ 349250 w 977900"/>
              <a:gd name="connsiteY26" fmla="*/ 889000 h 4343400"/>
              <a:gd name="connsiteX27" fmla="*/ 355600 w 977900"/>
              <a:gd name="connsiteY27" fmla="*/ 939800 h 4343400"/>
              <a:gd name="connsiteX28" fmla="*/ 361950 w 977900"/>
              <a:gd name="connsiteY28" fmla="*/ 958850 h 4343400"/>
              <a:gd name="connsiteX29" fmla="*/ 368300 w 977900"/>
              <a:gd name="connsiteY29" fmla="*/ 984250 h 4343400"/>
              <a:gd name="connsiteX30" fmla="*/ 387350 w 977900"/>
              <a:gd name="connsiteY30" fmla="*/ 1035050 h 4343400"/>
              <a:gd name="connsiteX31" fmla="*/ 406400 w 977900"/>
              <a:gd name="connsiteY31" fmla="*/ 1111250 h 4343400"/>
              <a:gd name="connsiteX32" fmla="*/ 419100 w 977900"/>
              <a:gd name="connsiteY32" fmla="*/ 1149350 h 4343400"/>
              <a:gd name="connsiteX33" fmla="*/ 425450 w 977900"/>
              <a:gd name="connsiteY33" fmla="*/ 1168400 h 4343400"/>
              <a:gd name="connsiteX34" fmla="*/ 438150 w 977900"/>
              <a:gd name="connsiteY34" fmla="*/ 1187450 h 4343400"/>
              <a:gd name="connsiteX35" fmla="*/ 444500 w 977900"/>
              <a:gd name="connsiteY35" fmla="*/ 1219200 h 4343400"/>
              <a:gd name="connsiteX36" fmla="*/ 463550 w 977900"/>
              <a:gd name="connsiteY36" fmla="*/ 1403350 h 4343400"/>
              <a:gd name="connsiteX37" fmla="*/ 469900 w 977900"/>
              <a:gd name="connsiteY37" fmla="*/ 1435100 h 4343400"/>
              <a:gd name="connsiteX38" fmla="*/ 482600 w 977900"/>
              <a:gd name="connsiteY38" fmla="*/ 1504950 h 4343400"/>
              <a:gd name="connsiteX39" fmla="*/ 488950 w 977900"/>
              <a:gd name="connsiteY39" fmla="*/ 1549400 h 4343400"/>
              <a:gd name="connsiteX40" fmla="*/ 501650 w 977900"/>
              <a:gd name="connsiteY40" fmla="*/ 1606550 h 4343400"/>
              <a:gd name="connsiteX41" fmla="*/ 508000 w 977900"/>
              <a:gd name="connsiteY41" fmla="*/ 1644650 h 4343400"/>
              <a:gd name="connsiteX42" fmla="*/ 514350 w 977900"/>
              <a:gd name="connsiteY42" fmla="*/ 1803400 h 4343400"/>
              <a:gd name="connsiteX43" fmla="*/ 539750 w 977900"/>
              <a:gd name="connsiteY43" fmla="*/ 1866900 h 4343400"/>
              <a:gd name="connsiteX44" fmla="*/ 546100 w 977900"/>
              <a:gd name="connsiteY44" fmla="*/ 1974850 h 4343400"/>
              <a:gd name="connsiteX45" fmla="*/ 558800 w 977900"/>
              <a:gd name="connsiteY45" fmla="*/ 2000250 h 4343400"/>
              <a:gd name="connsiteX46" fmla="*/ 565150 w 977900"/>
              <a:gd name="connsiteY46" fmla="*/ 2044700 h 4343400"/>
              <a:gd name="connsiteX47" fmla="*/ 584200 w 977900"/>
              <a:gd name="connsiteY47" fmla="*/ 2089150 h 4343400"/>
              <a:gd name="connsiteX48" fmla="*/ 596900 w 977900"/>
              <a:gd name="connsiteY48" fmla="*/ 2171700 h 4343400"/>
              <a:gd name="connsiteX49" fmla="*/ 603250 w 977900"/>
              <a:gd name="connsiteY49" fmla="*/ 2190750 h 4343400"/>
              <a:gd name="connsiteX50" fmla="*/ 609600 w 977900"/>
              <a:gd name="connsiteY50" fmla="*/ 2216150 h 4343400"/>
              <a:gd name="connsiteX51" fmla="*/ 628650 w 977900"/>
              <a:gd name="connsiteY51" fmla="*/ 2286000 h 4343400"/>
              <a:gd name="connsiteX52" fmla="*/ 635000 w 977900"/>
              <a:gd name="connsiteY52" fmla="*/ 2317750 h 4343400"/>
              <a:gd name="connsiteX53" fmla="*/ 641350 w 977900"/>
              <a:gd name="connsiteY53" fmla="*/ 2362200 h 4343400"/>
              <a:gd name="connsiteX54" fmla="*/ 647700 w 977900"/>
              <a:gd name="connsiteY54" fmla="*/ 2381250 h 4343400"/>
              <a:gd name="connsiteX55" fmla="*/ 654050 w 977900"/>
              <a:gd name="connsiteY55" fmla="*/ 2406650 h 4343400"/>
              <a:gd name="connsiteX56" fmla="*/ 666750 w 977900"/>
              <a:gd name="connsiteY56" fmla="*/ 2736850 h 4343400"/>
              <a:gd name="connsiteX57" fmla="*/ 673100 w 977900"/>
              <a:gd name="connsiteY57" fmla="*/ 2755900 h 4343400"/>
              <a:gd name="connsiteX58" fmla="*/ 679450 w 977900"/>
              <a:gd name="connsiteY58" fmla="*/ 2997200 h 4343400"/>
              <a:gd name="connsiteX59" fmla="*/ 685800 w 977900"/>
              <a:gd name="connsiteY59" fmla="*/ 3016250 h 4343400"/>
              <a:gd name="connsiteX60" fmla="*/ 698500 w 977900"/>
              <a:gd name="connsiteY60" fmla="*/ 3073400 h 4343400"/>
              <a:gd name="connsiteX61" fmla="*/ 704850 w 977900"/>
              <a:gd name="connsiteY61" fmla="*/ 3149600 h 4343400"/>
              <a:gd name="connsiteX62" fmla="*/ 711200 w 977900"/>
              <a:gd name="connsiteY62" fmla="*/ 3187700 h 4343400"/>
              <a:gd name="connsiteX63" fmla="*/ 717550 w 977900"/>
              <a:gd name="connsiteY63" fmla="*/ 3257550 h 4343400"/>
              <a:gd name="connsiteX64" fmla="*/ 723900 w 977900"/>
              <a:gd name="connsiteY64" fmla="*/ 3282950 h 4343400"/>
              <a:gd name="connsiteX65" fmla="*/ 730250 w 977900"/>
              <a:gd name="connsiteY65" fmla="*/ 3321050 h 4343400"/>
              <a:gd name="connsiteX66" fmla="*/ 736600 w 977900"/>
              <a:gd name="connsiteY66" fmla="*/ 3365500 h 4343400"/>
              <a:gd name="connsiteX67" fmla="*/ 749300 w 977900"/>
              <a:gd name="connsiteY67" fmla="*/ 3403600 h 4343400"/>
              <a:gd name="connsiteX68" fmla="*/ 755650 w 977900"/>
              <a:gd name="connsiteY68" fmla="*/ 3435350 h 4343400"/>
              <a:gd name="connsiteX69" fmla="*/ 768350 w 977900"/>
              <a:gd name="connsiteY69" fmla="*/ 3473450 h 4343400"/>
              <a:gd name="connsiteX70" fmla="*/ 774700 w 977900"/>
              <a:gd name="connsiteY70" fmla="*/ 3505200 h 4343400"/>
              <a:gd name="connsiteX71" fmla="*/ 781050 w 977900"/>
              <a:gd name="connsiteY71" fmla="*/ 3695700 h 4343400"/>
              <a:gd name="connsiteX72" fmla="*/ 787400 w 977900"/>
              <a:gd name="connsiteY72" fmla="*/ 3733800 h 4343400"/>
              <a:gd name="connsiteX73" fmla="*/ 800100 w 977900"/>
              <a:gd name="connsiteY73" fmla="*/ 3752850 h 4343400"/>
              <a:gd name="connsiteX74" fmla="*/ 819150 w 977900"/>
              <a:gd name="connsiteY74" fmla="*/ 3911600 h 4343400"/>
              <a:gd name="connsiteX75" fmla="*/ 825500 w 977900"/>
              <a:gd name="connsiteY75" fmla="*/ 3937000 h 4343400"/>
              <a:gd name="connsiteX76" fmla="*/ 831850 w 977900"/>
              <a:gd name="connsiteY76" fmla="*/ 4038600 h 4343400"/>
              <a:gd name="connsiteX77" fmla="*/ 838200 w 977900"/>
              <a:gd name="connsiteY77" fmla="*/ 4070350 h 4343400"/>
              <a:gd name="connsiteX78" fmla="*/ 863600 w 977900"/>
              <a:gd name="connsiteY78" fmla="*/ 4121150 h 4343400"/>
              <a:gd name="connsiteX79" fmla="*/ 889000 w 977900"/>
              <a:gd name="connsiteY79" fmla="*/ 4159250 h 4343400"/>
              <a:gd name="connsiteX80" fmla="*/ 901700 w 977900"/>
              <a:gd name="connsiteY80" fmla="*/ 4178300 h 4343400"/>
              <a:gd name="connsiteX81" fmla="*/ 914400 w 977900"/>
              <a:gd name="connsiteY81" fmla="*/ 4216400 h 4343400"/>
              <a:gd name="connsiteX82" fmla="*/ 927100 w 977900"/>
              <a:gd name="connsiteY82" fmla="*/ 4260850 h 4343400"/>
              <a:gd name="connsiteX83" fmla="*/ 952500 w 977900"/>
              <a:gd name="connsiteY83" fmla="*/ 4311650 h 4343400"/>
              <a:gd name="connsiteX84" fmla="*/ 971550 w 977900"/>
              <a:gd name="connsiteY84" fmla="*/ 4324350 h 4343400"/>
              <a:gd name="connsiteX85" fmla="*/ 977900 w 977900"/>
              <a:gd name="connsiteY85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977900" h="4343400">
                <a:moveTo>
                  <a:pt x="0" y="0"/>
                </a:moveTo>
                <a:cubicBezTo>
                  <a:pt x="10583" y="10583"/>
                  <a:pt x="22272" y="20166"/>
                  <a:pt x="31750" y="31750"/>
                </a:cubicBezTo>
                <a:cubicBezTo>
                  <a:pt x="41415" y="43563"/>
                  <a:pt x="57150" y="69850"/>
                  <a:pt x="57150" y="69850"/>
                </a:cubicBezTo>
                <a:cubicBezTo>
                  <a:pt x="60700" y="84049"/>
                  <a:pt x="70016" y="124074"/>
                  <a:pt x="76200" y="133350"/>
                </a:cubicBezTo>
                <a:cubicBezTo>
                  <a:pt x="80433" y="139700"/>
                  <a:pt x="85487" y="145574"/>
                  <a:pt x="88900" y="152400"/>
                </a:cubicBezTo>
                <a:cubicBezTo>
                  <a:pt x="115190" y="204980"/>
                  <a:pt x="71554" y="135905"/>
                  <a:pt x="107950" y="190500"/>
                </a:cubicBezTo>
                <a:cubicBezTo>
                  <a:pt x="112183" y="207433"/>
                  <a:pt x="112844" y="225688"/>
                  <a:pt x="120650" y="241300"/>
                </a:cubicBezTo>
                <a:cubicBezTo>
                  <a:pt x="124883" y="249767"/>
                  <a:pt x="130026" y="257837"/>
                  <a:pt x="133350" y="266700"/>
                </a:cubicBezTo>
                <a:cubicBezTo>
                  <a:pt x="136414" y="274872"/>
                  <a:pt x="136262" y="284078"/>
                  <a:pt x="139700" y="292100"/>
                </a:cubicBezTo>
                <a:cubicBezTo>
                  <a:pt x="142706" y="299115"/>
                  <a:pt x="149300" y="304176"/>
                  <a:pt x="152400" y="311150"/>
                </a:cubicBezTo>
                <a:cubicBezTo>
                  <a:pt x="157837" y="323383"/>
                  <a:pt x="160867" y="336550"/>
                  <a:pt x="165100" y="349250"/>
                </a:cubicBezTo>
                <a:cubicBezTo>
                  <a:pt x="167217" y="355600"/>
                  <a:pt x="169827" y="361806"/>
                  <a:pt x="171450" y="368300"/>
                </a:cubicBezTo>
                <a:cubicBezTo>
                  <a:pt x="173567" y="376767"/>
                  <a:pt x="175971" y="385166"/>
                  <a:pt x="177800" y="393700"/>
                </a:cubicBezTo>
                <a:cubicBezTo>
                  <a:pt x="182323" y="414807"/>
                  <a:pt x="178526" y="439239"/>
                  <a:pt x="190500" y="457200"/>
                </a:cubicBezTo>
                <a:lnTo>
                  <a:pt x="203200" y="476250"/>
                </a:lnTo>
                <a:cubicBezTo>
                  <a:pt x="205317" y="484717"/>
                  <a:pt x="207657" y="493131"/>
                  <a:pt x="209550" y="501650"/>
                </a:cubicBezTo>
                <a:cubicBezTo>
                  <a:pt x="211891" y="512186"/>
                  <a:pt x="212110" y="523294"/>
                  <a:pt x="215900" y="533400"/>
                </a:cubicBezTo>
                <a:cubicBezTo>
                  <a:pt x="218580" y="540546"/>
                  <a:pt x="224367" y="546100"/>
                  <a:pt x="228600" y="552450"/>
                </a:cubicBezTo>
                <a:cubicBezTo>
                  <a:pt x="246830" y="625372"/>
                  <a:pt x="221338" y="535506"/>
                  <a:pt x="247650" y="596900"/>
                </a:cubicBezTo>
                <a:cubicBezTo>
                  <a:pt x="251088" y="604922"/>
                  <a:pt x="250936" y="614128"/>
                  <a:pt x="254000" y="622300"/>
                </a:cubicBezTo>
                <a:cubicBezTo>
                  <a:pt x="258235" y="633592"/>
                  <a:pt x="271026" y="656701"/>
                  <a:pt x="279400" y="666750"/>
                </a:cubicBezTo>
                <a:cubicBezTo>
                  <a:pt x="285149" y="673649"/>
                  <a:pt x="292100" y="679450"/>
                  <a:pt x="298450" y="685800"/>
                </a:cubicBezTo>
                <a:cubicBezTo>
                  <a:pt x="302683" y="698500"/>
                  <a:pt x="307903" y="710913"/>
                  <a:pt x="311150" y="723900"/>
                </a:cubicBezTo>
                <a:cubicBezTo>
                  <a:pt x="342273" y="848392"/>
                  <a:pt x="310654" y="718492"/>
                  <a:pt x="330200" y="806450"/>
                </a:cubicBezTo>
                <a:cubicBezTo>
                  <a:pt x="332093" y="814969"/>
                  <a:pt x="334657" y="823331"/>
                  <a:pt x="336550" y="831850"/>
                </a:cubicBezTo>
                <a:cubicBezTo>
                  <a:pt x="338891" y="842386"/>
                  <a:pt x="340559" y="853064"/>
                  <a:pt x="342900" y="863600"/>
                </a:cubicBezTo>
                <a:cubicBezTo>
                  <a:pt x="344793" y="872119"/>
                  <a:pt x="347815" y="880392"/>
                  <a:pt x="349250" y="889000"/>
                </a:cubicBezTo>
                <a:cubicBezTo>
                  <a:pt x="352055" y="905833"/>
                  <a:pt x="352547" y="923010"/>
                  <a:pt x="355600" y="939800"/>
                </a:cubicBezTo>
                <a:cubicBezTo>
                  <a:pt x="356797" y="946386"/>
                  <a:pt x="360111" y="952414"/>
                  <a:pt x="361950" y="958850"/>
                </a:cubicBezTo>
                <a:cubicBezTo>
                  <a:pt x="364348" y="967241"/>
                  <a:pt x="366407" y="975731"/>
                  <a:pt x="368300" y="984250"/>
                </a:cubicBezTo>
                <a:cubicBezTo>
                  <a:pt x="377454" y="1025445"/>
                  <a:pt x="367738" y="1005633"/>
                  <a:pt x="387350" y="1035050"/>
                </a:cubicBezTo>
                <a:cubicBezTo>
                  <a:pt x="398206" y="1121900"/>
                  <a:pt x="384220" y="1055800"/>
                  <a:pt x="406400" y="1111250"/>
                </a:cubicBezTo>
                <a:cubicBezTo>
                  <a:pt x="411372" y="1123679"/>
                  <a:pt x="414867" y="1136650"/>
                  <a:pt x="419100" y="1149350"/>
                </a:cubicBezTo>
                <a:cubicBezTo>
                  <a:pt x="421217" y="1155700"/>
                  <a:pt x="421737" y="1162831"/>
                  <a:pt x="425450" y="1168400"/>
                </a:cubicBezTo>
                <a:lnTo>
                  <a:pt x="438150" y="1187450"/>
                </a:lnTo>
                <a:cubicBezTo>
                  <a:pt x="440267" y="1198033"/>
                  <a:pt x="443805" y="1208429"/>
                  <a:pt x="444500" y="1219200"/>
                </a:cubicBezTo>
                <a:cubicBezTo>
                  <a:pt x="456126" y="1399400"/>
                  <a:pt x="419610" y="1337440"/>
                  <a:pt x="463550" y="1403350"/>
                </a:cubicBezTo>
                <a:cubicBezTo>
                  <a:pt x="465667" y="1413933"/>
                  <a:pt x="468259" y="1424433"/>
                  <a:pt x="469900" y="1435100"/>
                </a:cubicBezTo>
                <a:cubicBezTo>
                  <a:pt x="480157" y="1501774"/>
                  <a:pt x="469647" y="1466090"/>
                  <a:pt x="482600" y="1504950"/>
                </a:cubicBezTo>
                <a:cubicBezTo>
                  <a:pt x="484717" y="1519767"/>
                  <a:pt x="486489" y="1534637"/>
                  <a:pt x="488950" y="1549400"/>
                </a:cubicBezTo>
                <a:cubicBezTo>
                  <a:pt x="500040" y="1615942"/>
                  <a:pt x="490233" y="1549466"/>
                  <a:pt x="501650" y="1606550"/>
                </a:cubicBezTo>
                <a:cubicBezTo>
                  <a:pt x="504175" y="1619175"/>
                  <a:pt x="505883" y="1631950"/>
                  <a:pt x="508000" y="1644650"/>
                </a:cubicBezTo>
                <a:cubicBezTo>
                  <a:pt x="510117" y="1697567"/>
                  <a:pt x="509249" y="1750687"/>
                  <a:pt x="514350" y="1803400"/>
                </a:cubicBezTo>
                <a:cubicBezTo>
                  <a:pt x="516233" y="1822860"/>
                  <a:pt x="530828" y="1849057"/>
                  <a:pt x="539750" y="1866900"/>
                </a:cubicBezTo>
                <a:cubicBezTo>
                  <a:pt x="541867" y="1902883"/>
                  <a:pt x="541002" y="1939167"/>
                  <a:pt x="546100" y="1974850"/>
                </a:cubicBezTo>
                <a:cubicBezTo>
                  <a:pt x="547439" y="1984221"/>
                  <a:pt x="556309" y="1991118"/>
                  <a:pt x="558800" y="2000250"/>
                </a:cubicBezTo>
                <a:cubicBezTo>
                  <a:pt x="562738" y="2014690"/>
                  <a:pt x="562215" y="2030024"/>
                  <a:pt x="565150" y="2044700"/>
                </a:cubicBezTo>
                <a:cubicBezTo>
                  <a:pt x="568264" y="2060272"/>
                  <a:pt x="577316" y="2075381"/>
                  <a:pt x="584200" y="2089150"/>
                </a:cubicBezTo>
                <a:cubicBezTo>
                  <a:pt x="588056" y="2119996"/>
                  <a:pt x="589627" y="2142610"/>
                  <a:pt x="596900" y="2171700"/>
                </a:cubicBezTo>
                <a:cubicBezTo>
                  <a:pt x="598523" y="2178194"/>
                  <a:pt x="601411" y="2184314"/>
                  <a:pt x="603250" y="2190750"/>
                </a:cubicBezTo>
                <a:cubicBezTo>
                  <a:pt x="605648" y="2199141"/>
                  <a:pt x="607202" y="2207759"/>
                  <a:pt x="609600" y="2216150"/>
                </a:cubicBezTo>
                <a:cubicBezTo>
                  <a:pt x="621764" y="2258725"/>
                  <a:pt x="613558" y="2210541"/>
                  <a:pt x="628650" y="2286000"/>
                </a:cubicBezTo>
                <a:cubicBezTo>
                  <a:pt x="630767" y="2296583"/>
                  <a:pt x="633226" y="2307104"/>
                  <a:pt x="635000" y="2317750"/>
                </a:cubicBezTo>
                <a:cubicBezTo>
                  <a:pt x="637461" y="2332513"/>
                  <a:pt x="638415" y="2347524"/>
                  <a:pt x="641350" y="2362200"/>
                </a:cubicBezTo>
                <a:cubicBezTo>
                  <a:pt x="642663" y="2368764"/>
                  <a:pt x="645861" y="2374814"/>
                  <a:pt x="647700" y="2381250"/>
                </a:cubicBezTo>
                <a:cubicBezTo>
                  <a:pt x="650098" y="2389641"/>
                  <a:pt x="651933" y="2398183"/>
                  <a:pt x="654050" y="2406650"/>
                </a:cubicBezTo>
                <a:cubicBezTo>
                  <a:pt x="654423" y="2423439"/>
                  <a:pt x="647917" y="2642687"/>
                  <a:pt x="666750" y="2736850"/>
                </a:cubicBezTo>
                <a:cubicBezTo>
                  <a:pt x="668063" y="2743414"/>
                  <a:pt x="670983" y="2749550"/>
                  <a:pt x="673100" y="2755900"/>
                </a:cubicBezTo>
                <a:cubicBezTo>
                  <a:pt x="675217" y="2836333"/>
                  <a:pt x="675530" y="2916834"/>
                  <a:pt x="679450" y="2997200"/>
                </a:cubicBezTo>
                <a:cubicBezTo>
                  <a:pt x="679776" y="3003886"/>
                  <a:pt x="683961" y="3009814"/>
                  <a:pt x="685800" y="3016250"/>
                </a:cubicBezTo>
                <a:cubicBezTo>
                  <a:pt x="691778" y="3037175"/>
                  <a:pt x="694135" y="3051576"/>
                  <a:pt x="698500" y="3073400"/>
                </a:cubicBezTo>
                <a:cubicBezTo>
                  <a:pt x="700617" y="3098800"/>
                  <a:pt x="702035" y="3124268"/>
                  <a:pt x="704850" y="3149600"/>
                </a:cubicBezTo>
                <a:cubicBezTo>
                  <a:pt x="706272" y="3162396"/>
                  <a:pt x="709696" y="3174913"/>
                  <a:pt x="711200" y="3187700"/>
                </a:cubicBezTo>
                <a:cubicBezTo>
                  <a:pt x="713932" y="3210919"/>
                  <a:pt x="714460" y="3234376"/>
                  <a:pt x="717550" y="3257550"/>
                </a:cubicBezTo>
                <a:cubicBezTo>
                  <a:pt x="718703" y="3266201"/>
                  <a:pt x="722188" y="3274392"/>
                  <a:pt x="723900" y="3282950"/>
                </a:cubicBezTo>
                <a:cubicBezTo>
                  <a:pt x="726425" y="3295575"/>
                  <a:pt x="728292" y="3308325"/>
                  <a:pt x="730250" y="3321050"/>
                </a:cubicBezTo>
                <a:cubicBezTo>
                  <a:pt x="732526" y="3335843"/>
                  <a:pt x="733235" y="3350916"/>
                  <a:pt x="736600" y="3365500"/>
                </a:cubicBezTo>
                <a:cubicBezTo>
                  <a:pt x="739610" y="3378544"/>
                  <a:pt x="746675" y="3390473"/>
                  <a:pt x="749300" y="3403600"/>
                </a:cubicBezTo>
                <a:cubicBezTo>
                  <a:pt x="751417" y="3414183"/>
                  <a:pt x="752810" y="3424937"/>
                  <a:pt x="755650" y="3435350"/>
                </a:cubicBezTo>
                <a:cubicBezTo>
                  <a:pt x="759172" y="3448265"/>
                  <a:pt x="765725" y="3460323"/>
                  <a:pt x="768350" y="3473450"/>
                </a:cubicBezTo>
                <a:lnTo>
                  <a:pt x="774700" y="3505200"/>
                </a:lnTo>
                <a:cubicBezTo>
                  <a:pt x="776817" y="3568700"/>
                  <a:pt x="777526" y="3632263"/>
                  <a:pt x="781050" y="3695700"/>
                </a:cubicBezTo>
                <a:cubicBezTo>
                  <a:pt x="781764" y="3708555"/>
                  <a:pt x="783329" y="3721586"/>
                  <a:pt x="787400" y="3733800"/>
                </a:cubicBezTo>
                <a:cubicBezTo>
                  <a:pt x="789813" y="3741040"/>
                  <a:pt x="795867" y="3746500"/>
                  <a:pt x="800100" y="3752850"/>
                </a:cubicBezTo>
                <a:cubicBezTo>
                  <a:pt x="818601" y="3826856"/>
                  <a:pt x="798859" y="3742507"/>
                  <a:pt x="819150" y="3911600"/>
                </a:cubicBezTo>
                <a:cubicBezTo>
                  <a:pt x="820190" y="3920265"/>
                  <a:pt x="823383" y="3928533"/>
                  <a:pt x="825500" y="3937000"/>
                </a:cubicBezTo>
                <a:cubicBezTo>
                  <a:pt x="827617" y="3970867"/>
                  <a:pt x="828633" y="4004820"/>
                  <a:pt x="831850" y="4038600"/>
                </a:cubicBezTo>
                <a:cubicBezTo>
                  <a:pt x="832873" y="4049344"/>
                  <a:pt x="834326" y="4060276"/>
                  <a:pt x="838200" y="4070350"/>
                </a:cubicBezTo>
                <a:cubicBezTo>
                  <a:pt x="844996" y="4088020"/>
                  <a:pt x="853098" y="4105398"/>
                  <a:pt x="863600" y="4121150"/>
                </a:cubicBezTo>
                <a:lnTo>
                  <a:pt x="889000" y="4159250"/>
                </a:lnTo>
                <a:cubicBezTo>
                  <a:pt x="893233" y="4165600"/>
                  <a:pt x="899287" y="4171060"/>
                  <a:pt x="901700" y="4178300"/>
                </a:cubicBezTo>
                <a:cubicBezTo>
                  <a:pt x="905933" y="4191000"/>
                  <a:pt x="911153" y="4203413"/>
                  <a:pt x="914400" y="4216400"/>
                </a:cubicBezTo>
                <a:cubicBezTo>
                  <a:pt x="919404" y="4236416"/>
                  <a:pt x="920268" y="4242630"/>
                  <a:pt x="927100" y="4260850"/>
                </a:cubicBezTo>
                <a:cubicBezTo>
                  <a:pt x="932557" y="4275403"/>
                  <a:pt x="940224" y="4299374"/>
                  <a:pt x="952500" y="4311650"/>
                </a:cubicBezTo>
                <a:cubicBezTo>
                  <a:pt x="957896" y="4317046"/>
                  <a:pt x="965200" y="4320117"/>
                  <a:pt x="971550" y="4324350"/>
                </a:cubicBezTo>
                <a:lnTo>
                  <a:pt x="977900" y="4343400"/>
                </a:lnTo>
              </a:path>
            </a:pathLst>
          </a:cu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6407150" y="5664200"/>
            <a:ext cx="292100" cy="1181100"/>
          </a:xfrm>
          <a:custGeom>
            <a:avLst/>
            <a:gdLst>
              <a:gd name="connsiteX0" fmla="*/ 0 w 292100"/>
              <a:gd name="connsiteY0" fmla="*/ 0 h 1181100"/>
              <a:gd name="connsiteX1" fmla="*/ 50800 w 292100"/>
              <a:gd name="connsiteY1" fmla="*/ 260350 h 1181100"/>
              <a:gd name="connsiteX2" fmla="*/ 57150 w 292100"/>
              <a:gd name="connsiteY2" fmla="*/ 298450 h 1181100"/>
              <a:gd name="connsiteX3" fmla="*/ 63500 w 292100"/>
              <a:gd name="connsiteY3" fmla="*/ 317500 h 1181100"/>
              <a:gd name="connsiteX4" fmla="*/ 69850 w 292100"/>
              <a:gd name="connsiteY4" fmla="*/ 355600 h 1181100"/>
              <a:gd name="connsiteX5" fmla="*/ 76200 w 292100"/>
              <a:gd name="connsiteY5" fmla="*/ 374650 h 1181100"/>
              <a:gd name="connsiteX6" fmla="*/ 82550 w 292100"/>
              <a:gd name="connsiteY6" fmla="*/ 400050 h 1181100"/>
              <a:gd name="connsiteX7" fmla="*/ 127000 w 292100"/>
              <a:gd name="connsiteY7" fmla="*/ 603250 h 1181100"/>
              <a:gd name="connsiteX8" fmla="*/ 146050 w 292100"/>
              <a:gd name="connsiteY8" fmla="*/ 660400 h 1181100"/>
              <a:gd name="connsiteX9" fmla="*/ 152400 w 292100"/>
              <a:gd name="connsiteY9" fmla="*/ 685800 h 1181100"/>
              <a:gd name="connsiteX10" fmla="*/ 158750 w 292100"/>
              <a:gd name="connsiteY10" fmla="*/ 717550 h 1181100"/>
              <a:gd name="connsiteX11" fmla="*/ 177800 w 292100"/>
              <a:gd name="connsiteY11" fmla="*/ 762000 h 1181100"/>
              <a:gd name="connsiteX12" fmla="*/ 203200 w 292100"/>
              <a:gd name="connsiteY12" fmla="*/ 800100 h 1181100"/>
              <a:gd name="connsiteX13" fmla="*/ 222250 w 292100"/>
              <a:gd name="connsiteY13" fmla="*/ 863600 h 1181100"/>
              <a:gd name="connsiteX14" fmla="*/ 234950 w 292100"/>
              <a:gd name="connsiteY14" fmla="*/ 901700 h 1181100"/>
              <a:gd name="connsiteX15" fmla="*/ 247650 w 292100"/>
              <a:gd name="connsiteY15" fmla="*/ 920750 h 1181100"/>
              <a:gd name="connsiteX16" fmla="*/ 273050 w 292100"/>
              <a:gd name="connsiteY16" fmla="*/ 952500 h 1181100"/>
              <a:gd name="connsiteX17" fmla="*/ 279400 w 292100"/>
              <a:gd name="connsiteY17" fmla="*/ 996950 h 1181100"/>
              <a:gd name="connsiteX18" fmla="*/ 285750 w 292100"/>
              <a:gd name="connsiteY18" fmla="*/ 1016000 h 1181100"/>
              <a:gd name="connsiteX19" fmla="*/ 292100 w 292100"/>
              <a:gd name="connsiteY19" fmla="*/ 1060450 h 1181100"/>
              <a:gd name="connsiteX20" fmla="*/ 285750 w 292100"/>
              <a:gd name="connsiteY20" fmla="*/ 1117600 h 1181100"/>
              <a:gd name="connsiteX21" fmla="*/ 273050 w 292100"/>
              <a:gd name="connsiteY21" fmla="*/ 1136650 h 1181100"/>
              <a:gd name="connsiteX22" fmla="*/ 228600 w 292100"/>
              <a:gd name="connsiteY22" fmla="*/ 1143000 h 1181100"/>
              <a:gd name="connsiteX23" fmla="*/ 209550 w 292100"/>
              <a:gd name="connsiteY23" fmla="*/ 1162050 h 1181100"/>
              <a:gd name="connsiteX24" fmla="*/ 177800 w 292100"/>
              <a:gd name="connsiteY24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2100" h="1181100">
                <a:moveTo>
                  <a:pt x="0" y="0"/>
                </a:moveTo>
                <a:cubicBezTo>
                  <a:pt x="16933" y="86783"/>
                  <a:pt x="34171" y="173508"/>
                  <a:pt x="50800" y="260350"/>
                </a:cubicBezTo>
                <a:cubicBezTo>
                  <a:pt x="53221" y="272995"/>
                  <a:pt x="54357" y="285881"/>
                  <a:pt x="57150" y="298450"/>
                </a:cubicBezTo>
                <a:cubicBezTo>
                  <a:pt x="58602" y="304984"/>
                  <a:pt x="62048" y="310966"/>
                  <a:pt x="63500" y="317500"/>
                </a:cubicBezTo>
                <a:cubicBezTo>
                  <a:pt x="66293" y="330069"/>
                  <a:pt x="67057" y="343031"/>
                  <a:pt x="69850" y="355600"/>
                </a:cubicBezTo>
                <a:cubicBezTo>
                  <a:pt x="71302" y="362134"/>
                  <a:pt x="74361" y="368214"/>
                  <a:pt x="76200" y="374650"/>
                </a:cubicBezTo>
                <a:cubicBezTo>
                  <a:pt x="78598" y="383041"/>
                  <a:pt x="80657" y="391531"/>
                  <a:pt x="82550" y="400050"/>
                </a:cubicBezTo>
                <a:cubicBezTo>
                  <a:pt x="97591" y="467734"/>
                  <a:pt x="111021" y="535782"/>
                  <a:pt x="127000" y="603250"/>
                </a:cubicBezTo>
                <a:cubicBezTo>
                  <a:pt x="155575" y="723900"/>
                  <a:pt x="128587" y="590550"/>
                  <a:pt x="146050" y="660400"/>
                </a:cubicBezTo>
                <a:cubicBezTo>
                  <a:pt x="148167" y="668867"/>
                  <a:pt x="150507" y="677281"/>
                  <a:pt x="152400" y="685800"/>
                </a:cubicBezTo>
                <a:cubicBezTo>
                  <a:pt x="154741" y="696336"/>
                  <a:pt x="156132" y="707079"/>
                  <a:pt x="158750" y="717550"/>
                </a:cubicBezTo>
                <a:cubicBezTo>
                  <a:pt x="162504" y="732565"/>
                  <a:pt x="170011" y="749019"/>
                  <a:pt x="177800" y="762000"/>
                </a:cubicBezTo>
                <a:cubicBezTo>
                  <a:pt x="185653" y="775088"/>
                  <a:pt x="198373" y="785620"/>
                  <a:pt x="203200" y="800100"/>
                </a:cubicBezTo>
                <a:cubicBezTo>
                  <a:pt x="248101" y="934804"/>
                  <a:pt x="193460" y="767632"/>
                  <a:pt x="222250" y="863600"/>
                </a:cubicBezTo>
                <a:cubicBezTo>
                  <a:pt x="226097" y="876422"/>
                  <a:pt x="227524" y="890561"/>
                  <a:pt x="234950" y="901700"/>
                </a:cubicBezTo>
                <a:cubicBezTo>
                  <a:pt x="239183" y="908050"/>
                  <a:pt x="244237" y="913924"/>
                  <a:pt x="247650" y="920750"/>
                </a:cubicBezTo>
                <a:cubicBezTo>
                  <a:pt x="262986" y="951422"/>
                  <a:pt x="240937" y="931091"/>
                  <a:pt x="273050" y="952500"/>
                </a:cubicBezTo>
                <a:cubicBezTo>
                  <a:pt x="275167" y="967317"/>
                  <a:pt x="276465" y="982274"/>
                  <a:pt x="279400" y="996950"/>
                </a:cubicBezTo>
                <a:cubicBezTo>
                  <a:pt x="280713" y="1003514"/>
                  <a:pt x="284437" y="1009436"/>
                  <a:pt x="285750" y="1016000"/>
                </a:cubicBezTo>
                <a:cubicBezTo>
                  <a:pt x="288685" y="1030676"/>
                  <a:pt x="289983" y="1045633"/>
                  <a:pt x="292100" y="1060450"/>
                </a:cubicBezTo>
                <a:cubicBezTo>
                  <a:pt x="289983" y="1079500"/>
                  <a:pt x="290399" y="1099005"/>
                  <a:pt x="285750" y="1117600"/>
                </a:cubicBezTo>
                <a:cubicBezTo>
                  <a:pt x="283899" y="1125004"/>
                  <a:pt x="280024" y="1133550"/>
                  <a:pt x="273050" y="1136650"/>
                </a:cubicBezTo>
                <a:cubicBezTo>
                  <a:pt x="259373" y="1142729"/>
                  <a:pt x="243417" y="1140883"/>
                  <a:pt x="228600" y="1143000"/>
                </a:cubicBezTo>
                <a:cubicBezTo>
                  <a:pt x="222250" y="1149350"/>
                  <a:pt x="216449" y="1156301"/>
                  <a:pt x="209550" y="1162050"/>
                </a:cubicBezTo>
                <a:cubicBezTo>
                  <a:pt x="198056" y="1171628"/>
                  <a:pt x="190198" y="1174901"/>
                  <a:pt x="177800" y="1181100"/>
                </a:cubicBezTo>
              </a:path>
            </a:pathLst>
          </a:custGeom>
          <a:noFill/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 rot="20672332">
            <a:off x="5892368" y="72695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泰安路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 rot="20672332">
            <a:off x="6061779" y="121621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同心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 rot="20672332">
            <a:off x="4848927" y="444124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常增路</a:t>
            </a:r>
            <a:endParaRPr lang="zh-CN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 rot="20672332">
            <a:off x="6275405" y="243167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瑞路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 rot="20672332">
            <a:off x="6357957" y="499098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朝阳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 rot="20672332">
            <a:off x="6747344" y="370385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年丰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 rot="20672332">
            <a:off x="7561283" y="56322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向阳路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 rot="20672332">
            <a:off x="6176080" y="43862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嘉业路</a:t>
            </a:r>
            <a:endParaRPr lang="zh-CN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63271" y="485107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月亮湾</a:t>
            </a:r>
            <a:endParaRPr lang="zh-CN" altLang="en-US" sz="1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5203825" y="6762750"/>
            <a:ext cx="1428750" cy="165100"/>
          </a:xfrm>
          <a:custGeom>
            <a:avLst/>
            <a:gdLst>
              <a:gd name="connsiteX0" fmla="*/ 0 w 1428750"/>
              <a:gd name="connsiteY0" fmla="*/ 165100 h 165100"/>
              <a:gd name="connsiteX1" fmla="*/ 184150 w 1428750"/>
              <a:gd name="connsiteY1" fmla="*/ 152400 h 165100"/>
              <a:gd name="connsiteX2" fmla="*/ 266700 w 1428750"/>
              <a:gd name="connsiteY2" fmla="*/ 133350 h 165100"/>
              <a:gd name="connsiteX3" fmla="*/ 292100 w 1428750"/>
              <a:gd name="connsiteY3" fmla="*/ 127000 h 165100"/>
              <a:gd name="connsiteX4" fmla="*/ 311150 w 1428750"/>
              <a:gd name="connsiteY4" fmla="*/ 120650 h 165100"/>
              <a:gd name="connsiteX5" fmla="*/ 361950 w 1428750"/>
              <a:gd name="connsiteY5" fmla="*/ 114300 h 165100"/>
              <a:gd name="connsiteX6" fmla="*/ 438150 w 1428750"/>
              <a:gd name="connsiteY6" fmla="*/ 95250 h 165100"/>
              <a:gd name="connsiteX7" fmla="*/ 463550 w 1428750"/>
              <a:gd name="connsiteY7" fmla="*/ 88900 h 165100"/>
              <a:gd name="connsiteX8" fmla="*/ 533400 w 1428750"/>
              <a:gd name="connsiteY8" fmla="*/ 69850 h 165100"/>
              <a:gd name="connsiteX9" fmla="*/ 654050 w 1428750"/>
              <a:gd name="connsiteY9" fmla="*/ 63500 h 165100"/>
              <a:gd name="connsiteX10" fmla="*/ 685800 w 1428750"/>
              <a:gd name="connsiteY10" fmla="*/ 50800 h 165100"/>
              <a:gd name="connsiteX11" fmla="*/ 736600 w 1428750"/>
              <a:gd name="connsiteY11" fmla="*/ 44450 h 165100"/>
              <a:gd name="connsiteX12" fmla="*/ 1263650 w 1428750"/>
              <a:gd name="connsiteY12" fmla="*/ 38100 h 165100"/>
              <a:gd name="connsiteX13" fmla="*/ 1289050 w 1428750"/>
              <a:gd name="connsiteY13" fmla="*/ 31750 h 165100"/>
              <a:gd name="connsiteX14" fmla="*/ 1320800 w 1428750"/>
              <a:gd name="connsiteY14" fmla="*/ 25400 h 165100"/>
              <a:gd name="connsiteX15" fmla="*/ 1339850 w 1428750"/>
              <a:gd name="connsiteY15" fmla="*/ 19050 h 165100"/>
              <a:gd name="connsiteX16" fmla="*/ 1377950 w 1428750"/>
              <a:gd name="connsiteY16" fmla="*/ 12700 h 165100"/>
              <a:gd name="connsiteX17" fmla="*/ 1409700 w 1428750"/>
              <a:gd name="connsiteY17" fmla="*/ 6350 h 165100"/>
              <a:gd name="connsiteX18" fmla="*/ 1428750 w 1428750"/>
              <a:gd name="connsiteY18" fmla="*/ 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28750" h="165100">
                <a:moveTo>
                  <a:pt x="0" y="165100"/>
                </a:moveTo>
                <a:cubicBezTo>
                  <a:pt x="60902" y="161895"/>
                  <a:pt x="123357" y="160506"/>
                  <a:pt x="184150" y="152400"/>
                </a:cubicBezTo>
                <a:cubicBezTo>
                  <a:pt x="205092" y="149608"/>
                  <a:pt x="250587" y="137378"/>
                  <a:pt x="266700" y="133350"/>
                </a:cubicBezTo>
                <a:cubicBezTo>
                  <a:pt x="275167" y="131233"/>
                  <a:pt x="283821" y="129760"/>
                  <a:pt x="292100" y="127000"/>
                </a:cubicBezTo>
                <a:cubicBezTo>
                  <a:pt x="298450" y="124883"/>
                  <a:pt x="304564" y="121847"/>
                  <a:pt x="311150" y="120650"/>
                </a:cubicBezTo>
                <a:cubicBezTo>
                  <a:pt x="327940" y="117597"/>
                  <a:pt x="345017" y="116417"/>
                  <a:pt x="361950" y="114300"/>
                </a:cubicBezTo>
                <a:cubicBezTo>
                  <a:pt x="399096" y="89536"/>
                  <a:pt x="368020" y="106039"/>
                  <a:pt x="438150" y="95250"/>
                </a:cubicBezTo>
                <a:cubicBezTo>
                  <a:pt x="446776" y="93923"/>
                  <a:pt x="455191" y="91408"/>
                  <a:pt x="463550" y="88900"/>
                </a:cubicBezTo>
                <a:cubicBezTo>
                  <a:pt x="489353" y="81159"/>
                  <a:pt x="506692" y="72076"/>
                  <a:pt x="533400" y="69850"/>
                </a:cubicBezTo>
                <a:cubicBezTo>
                  <a:pt x="573533" y="66506"/>
                  <a:pt x="613833" y="65617"/>
                  <a:pt x="654050" y="63500"/>
                </a:cubicBezTo>
                <a:cubicBezTo>
                  <a:pt x="664633" y="59267"/>
                  <a:pt x="674693" y="53363"/>
                  <a:pt x="685800" y="50800"/>
                </a:cubicBezTo>
                <a:cubicBezTo>
                  <a:pt x="702428" y="46963"/>
                  <a:pt x="719539" y="44825"/>
                  <a:pt x="736600" y="44450"/>
                </a:cubicBezTo>
                <a:lnTo>
                  <a:pt x="1263650" y="38100"/>
                </a:lnTo>
                <a:cubicBezTo>
                  <a:pt x="1272117" y="35983"/>
                  <a:pt x="1280531" y="33643"/>
                  <a:pt x="1289050" y="31750"/>
                </a:cubicBezTo>
                <a:cubicBezTo>
                  <a:pt x="1299586" y="29409"/>
                  <a:pt x="1310329" y="28018"/>
                  <a:pt x="1320800" y="25400"/>
                </a:cubicBezTo>
                <a:cubicBezTo>
                  <a:pt x="1327294" y="23777"/>
                  <a:pt x="1333316" y="20502"/>
                  <a:pt x="1339850" y="19050"/>
                </a:cubicBezTo>
                <a:cubicBezTo>
                  <a:pt x="1352419" y="16257"/>
                  <a:pt x="1365282" y="15003"/>
                  <a:pt x="1377950" y="12700"/>
                </a:cubicBezTo>
                <a:cubicBezTo>
                  <a:pt x="1388569" y="10769"/>
                  <a:pt x="1399229" y="8968"/>
                  <a:pt x="1409700" y="6350"/>
                </a:cubicBezTo>
                <a:cubicBezTo>
                  <a:pt x="1416194" y="4727"/>
                  <a:pt x="1428750" y="0"/>
                  <a:pt x="142875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 rot="20672332">
            <a:off x="6853257" y="643482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嘉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风路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924863" y="649584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观景府</a:t>
            </a:r>
            <a:endParaRPr lang="zh-CN" altLang="en-US" sz="1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 rot="20538260">
            <a:off x="5564017" y="1107650"/>
            <a:ext cx="251161" cy="1788926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线形标注 2 33"/>
          <p:cNvSpPr/>
          <p:nvPr/>
        </p:nvSpPr>
        <p:spPr>
          <a:xfrm>
            <a:off x="6376730" y="1962652"/>
            <a:ext cx="1164431" cy="448977"/>
          </a:xfrm>
          <a:prstGeom prst="borderCallout2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现场踏勘情况：已经整改完毕</a:t>
            </a:r>
            <a:endParaRPr lang="zh-CN" altLang="en-US" sz="11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 rot="21170463">
            <a:off x="6060855" y="4398989"/>
            <a:ext cx="148840" cy="383511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 rot="20841913">
            <a:off x="6145562" y="4862070"/>
            <a:ext cx="148840" cy="383511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线形标注 2 36"/>
          <p:cNvSpPr/>
          <p:nvPr/>
        </p:nvSpPr>
        <p:spPr>
          <a:xfrm>
            <a:off x="6790424" y="4106517"/>
            <a:ext cx="1451876" cy="448977"/>
          </a:xfrm>
          <a:prstGeom prst="borderCallout2">
            <a:avLst>
              <a:gd name="adj1" fmla="val 20164"/>
              <a:gd name="adj2" fmla="val 414"/>
              <a:gd name="adj3" fmla="val 18750"/>
              <a:gd name="adj4" fmla="val -16667"/>
              <a:gd name="adj5" fmla="val 112500"/>
              <a:gd name="adj6" fmla="val -46667"/>
            </a:avLst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嘉业路</a:t>
            </a:r>
            <a:r>
              <a:rPr lang="zh-CN" altLang="en-US" sz="110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主要整改位置</a:t>
            </a:r>
            <a:endParaRPr lang="zh-CN" altLang="en-US" sz="11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线形标注 2 37"/>
          <p:cNvSpPr/>
          <p:nvPr/>
        </p:nvSpPr>
        <p:spPr>
          <a:xfrm>
            <a:off x="6907748" y="4565791"/>
            <a:ext cx="1500234" cy="448977"/>
          </a:xfrm>
          <a:prstGeom prst="borderCallout2">
            <a:avLst>
              <a:gd name="adj1" fmla="val 25822"/>
              <a:gd name="adj2" fmla="val -291"/>
              <a:gd name="adj3" fmla="val 18750"/>
              <a:gd name="adj4" fmla="val -16667"/>
              <a:gd name="adj5" fmla="val 112500"/>
              <a:gd name="adj6" fmla="val -46667"/>
            </a:avLst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嘉业路主要整改位置</a:t>
            </a:r>
            <a:endParaRPr lang="zh-CN" altLang="en-US" sz="11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/>
        </p:nvSpPr>
        <p:spPr>
          <a:xfrm rot="2820321">
            <a:off x="6440172" y="6477704"/>
            <a:ext cx="348982" cy="383511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线形标注 2 39"/>
          <p:cNvSpPr/>
          <p:nvPr/>
        </p:nvSpPr>
        <p:spPr>
          <a:xfrm>
            <a:off x="7304462" y="6043623"/>
            <a:ext cx="1483937" cy="44897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0886"/>
              <a:gd name="adj6" fmla="val -44527"/>
            </a:avLst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嘉业路主要整改位置</a:t>
            </a:r>
          </a:p>
        </p:txBody>
      </p:sp>
      <p:sp>
        <p:nvSpPr>
          <p:cNvPr id="41" name="椭圆 40"/>
          <p:cNvSpPr/>
          <p:nvPr/>
        </p:nvSpPr>
        <p:spPr>
          <a:xfrm rot="20538260">
            <a:off x="4530985" y="1616255"/>
            <a:ext cx="234203" cy="367946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线形标注 2 41"/>
          <p:cNvSpPr/>
          <p:nvPr/>
        </p:nvSpPr>
        <p:spPr>
          <a:xfrm>
            <a:off x="2156460" y="1606550"/>
            <a:ext cx="1886903" cy="714886"/>
          </a:xfrm>
          <a:prstGeom prst="borderCallout2">
            <a:avLst>
              <a:gd name="adj1" fmla="val 18750"/>
              <a:gd name="adj2" fmla="val 101278"/>
              <a:gd name="adj3" fmla="val 18750"/>
              <a:gd name="adj4" fmla="val 114212"/>
              <a:gd name="adj5" fmla="val 30748"/>
              <a:gd name="adj6" fmla="val 132420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踏勘情况：常增路西侧同心路</a:t>
            </a:r>
            <a:r>
              <a:rPr lang="en-US" altLang="zh-CN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泰安路段已经整改完毕（老小区改造</a:t>
            </a:r>
            <a:r>
              <a:rPr lang="en-US" altLang="zh-CN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常增路</a:t>
            </a:r>
            <a:r>
              <a:rPr lang="en-US" altLang="zh-CN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弄）沿街为国防光缆</a:t>
            </a:r>
            <a:endParaRPr lang="zh-CN" altLang="en-US" sz="11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任意多边形 42"/>
          <p:cNvSpPr/>
          <p:nvPr/>
        </p:nvSpPr>
        <p:spPr>
          <a:xfrm>
            <a:off x="4847572" y="1393031"/>
            <a:ext cx="495046" cy="220650"/>
          </a:xfrm>
          <a:custGeom>
            <a:avLst/>
            <a:gdLst>
              <a:gd name="connsiteX0" fmla="*/ 0 w 1447800"/>
              <a:gd name="connsiteY0" fmla="*/ 565150 h 565150"/>
              <a:gd name="connsiteX1" fmla="*/ 57150 w 1447800"/>
              <a:gd name="connsiteY1" fmla="*/ 552450 h 565150"/>
              <a:gd name="connsiteX2" fmla="*/ 127000 w 1447800"/>
              <a:gd name="connsiteY2" fmla="*/ 520700 h 565150"/>
              <a:gd name="connsiteX3" fmla="*/ 190500 w 1447800"/>
              <a:gd name="connsiteY3" fmla="*/ 482600 h 565150"/>
              <a:gd name="connsiteX4" fmla="*/ 215900 w 1447800"/>
              <a:gd name="connsiteY4" fmla="*/ 476250 h 565150"/>
              <a:gd name="connsiteX5" fmla="*/ 273050 w 1447800"/>
              <a:gd name="connsiteY5" fmla="*/ 457200 h 565150"/>
              <a:gd name="connsiteX6" fmla="*/ 311150 w 1447800"/>
              <a:gd name="connsiteY6" fmla="*/ 431800 h 565150"/>
              <a:gd name="connsiteX7" fmla="*/ 349250 w 1447800"/>
              <a:gd name="connsiteY7" fmla="*/ 406400 h 565150"/>
              <a:gd name="connsiteX8" fmla="*/ 368300 w 1447800"/>
              <a:gd name="connsiteY8" fmla="*/ 393700 h 565150"/>
              <a:gd name="connsiteX9" fmla="*/ 431800 w 1447800"/>
              <a:gd name="connsiteY9" fmla="*/ 368300 h 565150"/>
              <a:gd name="connsiteX10" fmla="*/ 469900 w 1447800"/>
              <a:gd name="connsiteY10" fmla="*/ 342900 h 565150"/>
              <a:gd name="connsiteX11" fmla="*/ 508000 w 1447800"/>
              <a:gd name="connsiteY11" fmla="*/ 330200 h 565150"/>
              <a:gd name="connsiteX12" fmla="*/ 533400 w 1447800"/>
              <a:gd name="connsiteY12" fmla="*/ 317500 h 565150"/>
              <a:gd name="connsiteX13" fmla="*/ 565150 w 1447800"/>
              <a:gd name="connsiteY13" fmla="*/ 311150 h 565150"/>
              <a:gd name="connsiteX14" fmla="*/ 603250 w 1447800"/>
              <a:gd name="connsiteY14" fmla="*/ 292100 h 565150"/>
              <a:gd name="connsiteX15" fmla="*/ 628650 w 1447800"/>
              <a:gd name="connsiteY15" fmla="*/ 279400 h 565150"/>
              <a:gd name="connsiteX16" fmla="*/ 654050 w 1447800"/>
              <a:gd name="connsiteY16" fmla="*/ 273050 h 565150"/>
              <a:gd name="connsiteX17" fmla="*/ 673100 w 1447800"/>
              <a:gd name="connsiteY17" fmla="*/ 266700 h 565150"/>
              <a:gd name="connsiteX18" fmla="*/ 730250 w 1447800"/>
              <a:gd name="connsiteY18" fmla="*/ 254000 h 565150"/>
              <a:gd name="connsiteX19" fmla="*/ 787400 w 1447800"/>
              <a:gd name="connsiteY19" fmla="*/ 234950 h 565150"/>
              <a:gd name="connsiteX20" fmla="*/ 806450 w 1447800"/>
              <a:gd name="connsiteY20" fmla="*/ 228600 h 565150"/>
              <a:gd name="connsiteX21" fmla="*/ 908050 w 1447800"/>
              <a:gd name="connsiteY21" fmla="*/ 209550 h 565150"/>
              <a:gd name="connsiteX22" fmla="*/ 933450 w 1447800"/>
              <a:gd name="connsiteY22" fmla="*/ 203200 h 565150"/>
              <a:gd name="connsiteX23" fmla="*/ 958850 w 1447800"/>
              <a:gd name="connsiteY23" fmla="*/ 196850 h 565150"/>
              <a:gd name="connsiteX24" fmla="*/ 977900 w 1447800"/>
              <a:gd name="connsiteY24" fmla="*/ 184150 h 565150"/>
              <a:gd name="connsiteX25" fmla="*/ 1041400 w 1447800"/>
              <a:gd name="connsiteY25" fmla="*/ 165100 h 565150"/>
              <a:gd name="connsiteX26" fmla="*/ 1085850 w 1447800"/>
              <a:gd name="connsiteY26" fmla="*/ 146050 h 565150"/>
              <a:gd name="connsiteX27" fmla="*/ 1104900 w 1447800"/>
              <a:gd name="connsiteY27" fmla="*/ 133350 h 565150"/>
              <a:gd name="connsiteX28" fmla="*/ 1149350 w 1447800"/>
              <a:gd name="connsiteY28" fmla="*/ 120650 h 565150"/>
              <a:gd name="connsiteX29" fmla="*/ 1168400 w 1447800"/>
              <a:gd name="connsiteY29" fmla="*/ 107950 h 565150"/>
              <a:gd name="connsiteX30" fmla="*/ 1212850 w 1447800"/>
              <a:gd name="connsiteY30" fmla="*/ 95250 h 565150"/>
              <a:gd name="connsiteX31" fmla="*/ 1231900 w 1447800"/>
              <a:gd name="connsiteY31" fmla="*/ 82550 h 565150"/>
              <a:gd name="connsiteX32" fmla="*/ 1276350 w 1447800"/>
              <a:gd name="connsiteY32" fmla="*/ 69850 h 565150"/>
              <a:gd name="connsiteX33" fmla="*/ 1295400 w 1447800"/>
              <a:gd name="connsiteY33" fmla="*/ 57150 h 565150"/>
              <a:gd name="connsiteX34" fmla="*/ 1346200 w 1447800"/>
              <a:gd name="connsiteY34" fmla="*/ 44450 h 565150"/>
              <a:gd name="connsiteX35" fmla="*/ 1384300 w 1447800"/>
              <a:gd name="connsiteY35" fmla="*/ 31750 h 565150"/>
              <a:gd name="connsiteX36" fmla="*/ 1422400 w 1447800"/>
              <a:gd name="connsiteY36" fmla="*/ 12700 h 565150"/>
              <a:gd name="connsiteX37" fmla="*/ 1447800 w 1447800"/>
              <a:gd name="connsiteY37" fmla="*/ 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47800" h="565150">
                <a:moveTo>
                  <a:pt x="0" y="565150"/>
                </a:moveTo>
                <a:cubicBezTo>
                  <a:pt x="10338" y="563427"/>
                  <a:pt x="43751" y="559894"/>
                  <a:pt x="57150" y="552450"/>
                </a:cubicBezTo>
                <a:cubicBezTo>
                  <a:pt x="118943" y="518121"/>
                  <a:pt x="69880" y="532124"/>
                  <a:pt x="127000" y="520700"/>
                </a:cubicBezTo>
                <a:cubicBezTo>
                  <a:pt x="145989" y="508041"/>
                  <a:pt x="168185" y="490968"/>
                  <a:pt x="190500" y="482600"/>
                </a:cubicBezTo>
                <a:cubicBezTo>
                  <a:pt x="198672" y="479536"/>
                  <a:pt x="207433" y="478367"/>
                  <a:pt x="215900" y="476250"/>
                </a:cubicBezTo>
                <a:cubicBezTo>
                  <a:pt x="272709" y="438378"/>
                  <a:pt x="181794" y="495223"/>
                  <a:pt x="273050" y="457200"/>
                </a:cubicBezTo>
                <a:cubicBezTo>
                  <a:pt x="287139" y="451329"/>
                  <a:pt x="298450" y="440267"/>
                  <a:pt x="311150" y="431800"/>
                </a:cubicBezTo>
                <a:lnTo>
                  <a:pt x="349250" y="406400"/>
                </a:lnTo>
                <a:cubicBezTo>
                  <a:pt x="355600" y="402167"/>
                  <a:pt x="361060" y="396113"/>
                  <a:pt x="368300" y="393700"/>
                </a:cubicBezTo>
                <a:cubicBezTo>
                  <a:pt x="395560" y="384613"/>
                  <a:pt x="408441" y="382315"/>
                  <a:pt x="431800" y="368300"/>
                </a:cubicBezTo>
                <a:cubicBezTo>
                  <a:pt x="444888" y="360447"/>
                  <a:pt x="455420" y="347727"/>
                  <a:pt x="469900" y="342900"/>
                </a:cubicBezTo>
                <a:cubicBezTo>
                  <a:pt x="482600" y="338667"/>
                  <a:pt x="496026" y="336187"/>
                  <a:pt x="508000" y="330200"/>
                </a:cubicBezTo>
                <a:cubicBezTo>
                  <a:pt x="516467" y="325967"/>
                  <a:pt x="524420" y="320493"/>
                  <a:pt x="533400" y="317500"/>
                </a:cubicBezTo>
                <a:cubicBezTo>
                  <a:pt x="543639" y="314087"/>
                  <a:pt x="554567" y="313267"/>
                  <a:pt x="565150" y="311150"/>
                </a:cubicBezTo>
                <a:cubicBezTo>
                  <a:pt x="601759" y="286744"/>
                  <a:pt x="566444" y="307874"/>
                  <a:pt x="603250" y="292100"/>
                </a:cubicBezTo>
                <a:cubicBezTo>
                  <a:pt x="611951" y="288371"/>
                  <a:pt x="619787" y="282724"/>
                  <a:pt x="628650" y="279400"/>
                </a:cubicBezTo>
                <a:cubicBezTo>
                  <a:pt x="636822" y="276336"/>
                  <a:pt x="645659" y="275448"/>
                  <a:pt x="654050" y="273050"/>
                </a:cubicBezTo>
                <a:cubicBezTo>
                  <a:pt x="660486" y="271211"/>
                  <a:pt x="666606" y="268323"/>
                  <a:pt x="673100" y="266700"/>
                </a:cubicBezTo>
                <a:cubicBezTo>
                  <a:pt x="709354" y="257636"/>
                  <a:pt x="697657" y="263778"/>
                  <a:pt x="730250" y="254000"/>
                </a:cubicBezTo>
                <a:lnTo>
                  <a:pt x="787400" y="234950"/>
                </a:lnTo>
                <a:cubicBezTo>
                  <a:pt x="793750" y="232833"/>
                  <a:pt x="799808" y="229430"/>
                  <a:pt x="806450" y="228600"/>
                </a:cubicBezTo>
                <a:cubicBezTo>
                  <a:pt x="874570" y="220085"/>
                  <a:pt x="840694" y="226389"/>
                  <a:pt x="908050" y="209550"/>
                </a:cubicBezTo>
                <a:lnTo>
                  <a:pt x="933450" y="203200"/>
                </a:lnTo>
                <a:lnTo>
                  <a:pt x="958850" y="196850"/>
                </a:lnTo>
                <a:cubicBezTo>
                  <a:pt x="965200" y="192617"/>
                  <a:pt x="970926" y="187250"/>
                  <a:pt x="977900" y="184150"/>
                </a:cubicBezTo>
                <a:cubicBezTo>
                  <a:pt x="997777" y="175316"/>
                  <a:pt x="1020290" y="170377"/>
                  <a:pt x="1041400" y="165100"/>
                </a:cubicBezTo>
                <a:cubicBezTo>
                  <a:pt x="1089226" y="133216"/>
                  <a:pt x="1028443" y="170653"/>
                  <a:pt x="1085850" y="146050"/>
                </a:cubicBezTo>
                <a:cubicBezTo>
                  <a:pt x="1092865" y="143044"/>
                  <a:pt x="1097885" y="136356"/>
                  <a:pt x="1104900" y="133350"/>
                </a:cubicBezTo>
                <a:cubicBezTo>
                  <a:pt x="1133384" y="121143"/>
                  <a:pt x="1124636" y="133007"/>
                  <a:pt x="1149350" y="120650"/>
                </a:cubicBezTo>
                <a:cubicBezTo>
                  <a:pt x="1156176" y="117237"/>
                  <a:pt x="1161385" y="110956"/>
                  <a:pt x="1168400" y="107950"/>
                </a:cubicBezTo>
                <a:cubicBezTo>
                  <a:pt x="1196884" y="95743"/>
                  <a:pt x="1188136" y="107607"/>
                  <a:pt x="1212850" y="95250"/>
                </a:cubicBezTo>
                <a:cubicBezTo>
                  <a:pt x="1219676" y="91837"/>
                  <a:pt x="1225074" y="85963"/>
                  <a:pt x="1231900" y="82550"/>
                </a:cubicBezTo>
                <a:cubicBezTo>
                  <a:pt x="1241010" y="77995"/>
                  <a:pt x="1268212" y="71885"/>
                  <a:pt x="1276350" y="69850"/>
                </a:cubicBezTo>
                <a:cubicBezTo>
                  <a:pt x="1282700" y="65617"/>
                  <a:pt x="1288228" y="59758"/>
                  <a:pt x="1295400" y="57150"/>
                </a:cubicBezTo>
                <a:cubicBezTo>
                  <a:pt x="1311804" y="51185"/>
                  <a:pt x="1329641" y="49970"/>
                  <a:pt x="1346200" y="44450"/>
                </a:cubicBezTo>
                <a:lnTo>
                  <a:pt x="1384300" y="31750"/>
                </a:lnTo>
                <a:cubicBezTo>
                  <a:pt x="1419227" y="20108"/>
                  <a:pt x="1387933" y="32395"/>
                  <a:pt x="1422400" y="12700"/>
                </a:cubicBezTo>
                <a:cubicBezTo>
                  <a:pt x="1430619" y="8004"/>
                  <a:pt x="1447800" y="0"/>
                  <a:pt x="14478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 rot="20672332">
            <a:off x="4819824" y="147085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梅</a:t>
            </a:r>
            <a:r>
              <a:rPr lang="zh-CN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月路</a:t>
            </a:r>
            <a:endParaRPr lang="zh-CN" alt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椭圆 44"/>
          <p:cNvSpPr/>
          <p:nvPr/>
        </p:nvSpPr>
        <p:spPr>
          <a:xfrm rot="20538260">
            <a:off x="4848599" y="1637180"/>
            <a:ext cx="234203" cy="237697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线形标注 2 45"/>
          <p:cNvSpPr/>
          <p:nvPr/>
        </p:nvSpPr>
        <p:spPr>
          <a:xfrm>
            <a:off x="2278380" y="565457"/>
            <a:ext cx="1974947" cy="641065"/>
          </a:xfrm>
          <a:prstGeom prst="borderCallout2">
            <a:avLst>
              <a:gd name="adj1" fmla="val 18750"/>
              <a:gd name="adj2" fmla="val 101278"/>
              <a:gd name="adj3" fmla="val 18750"/>
              <a:gd name="adj4" fmla="val 114212"/>
              <a:gd name="adj5" fmla="val 187697"/>
              <a:gd name="adj6" fmla="val 139158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踏勘情况：常增路东侧沿街同心路</a:t>
            </a:r>
            <a:r>
              <a:rPr lang="en-US" altLang="zh-CN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梅月路段已经整改完毕（老小区改造</a:t>
            </a:r>
            <a:r>
              <a:rPr lang="en-US" altLang="zh-CN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常增路</a:t>
            </a:r>
            <a:r>
              <a:rPr lang="en-US" altLang="zh-CN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59</a:t>
            </a:r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弄）</a:t>
            </a:r>
            <a:endParaRPr lang="zh-CN" altLang="en-US" sz="11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线形标注 2 46"/>
          <p:cNvSpPr/>
          <p:nvPr/>
        </p:nvSpPr>
        <p:spPr>
          <a:xfrm>
            <a:off x="6614661" y="3038249"/>
            <a:ext cx="1164431" cy="448977"/>
          </a:xfrm>
          <a:prstGeom prst="borderCallout2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现场踏勘情况：已经整改完毕</a:t>
            </a:r>
            <a:endParaRPr lang="zh-CN" altLang="en-US" sz="11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椭圆 47"/>
          <p:cNvSpPr/>
          <p:nvPr/>
        </p:nvSpPr>
        <p:spPr>
          <a:xfrm rot="20538260">
            <a:off x="5935399" y="3337858"/>
            <a:ext cx="234203" cy="367946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 49"/>
          <p:cNvSpPr/>
          <p:nvPr/>
        </p:nvSpPr>
        <p:spPr>
          <a:xfrm>
            <a:off x="4107180" y="3406140"/>
            <a:ext cx="1158240" cy="800100"/>
          </a:xfrm>
          <a:custGeom>
            <a:avLst/>
            <a:gdLst>
              <a:gd name="connsiteX0" fmla="*/ 1158240 w 1158240"/>
              <a:gd name="connsiteY0" fmla="*/ 0 h 800100"/>
              <a:gd name="connsiteX1" fmla="*/ 1120140 w 1158240"/>
              <a:gd name="connsiteY1" fmla="*/ 7620 h 800100"/>
              <a:gd name="connsiteX2" fmla="*/ 1066800 w 1158240"/>
              <a:gd name="connsiteY2" fmla="*/ 45720 h 800100"/>
              <a:gd name="connsiteX3" fmla="*/ 1036320 w 1158240"/>
              <a:gd name="connsiteY3" fmla="*/ 60960 h 800100"/>
              <a:gd name="connsiteX4" fmla="*/ 975360 w 1158240"/>
              <a:gd name="connsiteY4" fmla="*/ 91440 h 800100"/>
              <a:gd name="connsiteX5" fmla="*/ 937260 w 1158240"/>
              <a:gd name="connsiteY5" fmla="*/ 99060 h 800100"/>
              <a:gd name="connsiteX6" fmla="*/ 891540 w 1158240"/>
              <a:gd name="connsiteY6" fmla="*/ 129540 h 800100"/>
              <a:gd name="connsiteX7" fmla="*/ 868680 w 1158240"/>
              <a:gd name="connsiteY7" fmla="*/ 144780 h 800100"/>
              <a:gd name="connsiteX8" fmla="*/ 822960 w 1158240"/>
              <a:gd name="connsiteY8" fmla="*/ 160020 h 800100"/>
              <a:gd name="connsiteX9" fmla="*/ 800100 w 1158240"/>
              <a:gd name="connsiteY9" fmla="*/ 167640 h 800100"/>
              <a:gd name="connsiteX10" fmla="*/ 777240 w 1158240"/>
              <a:gd name="connsiteY10" fmla="*/ 190500 h 800100"/>
              <a:gd name="connsiteX11" fmla="*/ 746760 w 1158240"/>
              <a:gd name="connsiteY11" fmla="*/ 198120 h 800100"/>
              <a:gd name="connsiteX12" fmla="*/ 723900 w 1158240"/>
              <a:gd name="connsiteY12" fmla="*/ 205740 h 800100"/>
              <a:gd name="connsiteX13" fmla="*/ 678180 w 1158240"/>
              <a:gd name="connsiteY13" fmla="*/ 228600 h 800100"/>
              <a:gd name="connsiteX14" fmla="*/ 609600 w 1158240"/>
              <a:gd name="connsiteY14" fmla="*/ 281940 h 800100"/>
              <a:gd name="connsiteX15" fmla="*/ 586740 w 1158240"/>
              <a:gd name="connsiteY15" fmla="*/ 297180 h 800100"/>
              <a:gd name="connsiteX16" fmla="*/ 563880 w 1158240"/>
              <a:gd name="connsiteY16" fmla="*/ 304800 h 800100"/>
              <a:gd name="connsiteX17" fmla="*/ 502920 w 1158240"/>
              <a:gd name="connsiteY17" fmla="*/ 335280 h 800100"/>
              <a:gd name="connsiteX18" fmla="*/ 457200 w 1158240"/>
              <a:gd name="connsiteY18" fmla="*/ 350520 h 800100"/>
              <a:gd name="connsiteX19" fmla="*/ 411480 w 1158240"/>
              <a:gd name="connsiteY19" fmla="*/ 373380 h 800100"/>
              <a:gd name="connsiteX20" fmla="*/ 358140 w 1158240"/>
              <a:gd name="connsiteY20" fmla="*/ 434340 h 800100"/>
              <a:gd name="connsiteX21" fmla="*/ 335280 w 1158240"/>
              <a:gd name="connsiteY21" fmla="*/ 480060 h 800100"/>
              <a:gd name="connsiteX22" fmla="*/ 274320 w 1158240"/>
              <a:gd name="connsiteY22" fmla="*/ 548640 h 800100"/>
              <a:gd name="connsiteX23" fmla="*/ 198120 w 1158240"/>
              <a:gd name="connsiteY23" fmla="*/ 601980 h 800100"/>
              <a:gd name="connsiteX24" fmla="*/ 121920 w 1158240"/>
              <a:gd name="connsiteY24" fmla="*/ 647700 h 800100"/>
              <a:gd name="connsiteX25" fmla="*/ 99060 w 1158240"/>
              <a:gd name="connsiteY25" fmla="*/ 662940 h 800100"/>
              <a:gd name="connsiteX26" fmla="*/ 76200 w 1158240"/>
              <a:gd name="connsiteY26" fmla="*/ 685800 h 800100"/>
              <a:gd name="connsiteX27" fmla="*/ 53340 w 1158240"/>
              <a:gd name="connsiteY27" fmla="*/ 739140 h 800100"/>
              <a:gd name="connsiteX28" fmla="*/ 30480 w 1158240"/>
              <a:gd name="connsiteY28" fmla="*/ 754380 h 800100"/>
              <a:gd name="connsiteX29" fmla="*/ 0 w 1158240"/>
              <a:gd name="connsiteY29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58240" h="800100">
                <a:moveTo>
                  <a:pt x="1158240" y="0"/>
                </a:moveTo>
                <a:cubicBezTo>
                  <a:pt x="1145540" y="2540"/>
                  <a:pt x="1132267" y="3072"/>
                  <a:pt x="1120140" y="7620"/>
                </a:cubicBezTo>
                <a:cubicBezTo>
                  <a:pt x="1112080" y="10643"/>
                  <a:pt x="1069429" y="44077"/>
                  <a:pt x="1066800" y="45720"/>
                </a:cubicBezTo>
                <a:cubicBezTo>
                  <a:pt x="1057167" y="51740"/>
                  <a:pt x="1046183" y="55324"/>
                  <a:pt x="1036320" y="60960"/>
                </a:cubicBezTo>
                <a:cubicBezTo>
                  <a:pt x="1001560" y="80823"/>
                  <a:pt x="1022738" y="77227"/>
                  <a:pt x="975360" y="91440"/>
                </a:cubicBezTo>
                <a:cubicBezTo>
                  <a:pt x="962955" y="95162"/>
                  <a:pt x="949960" y="96520"/>
                  <a:pt x="937260" y="99060"/>
                </a:cubicBezTo>
                <a:lnTo>
                  <a:pt x="891540" y="129540"/>
                </a:lnTo>
                <a:cubicBezTo>
                  <a:pt x="883920" y="134620"/>
                  <a:pt x="877368" y="141884"/>
                  <a:pt x="868680" y="144780"/>
                </a:cubicBezTo>
                <a:lnTo>
                  <a:pt x="822960" y="160020"/>
                </a:lnTo>
                <a:lnTo>
                  <a:pt x="800100" y="167640"/>
                </a:lnTo>
                <a:cubicBezTo>
                  <a:pt x="792480" y="175260"/>
                  <a:pt x="786596" y="185153"/>
                  <a:pt x="777240" y="190500"/>
                </a:cubicBezTo>
                <a:cubicBezTo>
                  <a:pt x="768147" y="195696"/>
                  <a:pt x="756830" y="195243"/>
                  <a:pt x="746760" y="198120"/>
                </a:cubicBezTo>
                <a:cubicBezTo>
                  <a:pt x="739037" y="200327"/>
                  <a:pt x="731084" y="202148"/>
                  <a:pt x="723900" y="205740"/>
                </a:cubicBezTo>
                <a:cubicBezTo>
                  <a:pt x="664814" y="235283"/>
                  <a:pt x="735639" y="209447"/>
                  <a:pt x="678180" y="228600"/>
                </a:cubicBezTo>
                <a:cubicBezTo>
                  <a:pt x="642368" y="264412"/>
                  <a:pt x="664286" y="245482"/>
                  <a:pt x="609600" y="281940"/>
                </a:cubicBezTo>
                <a:cubicBezTo>
                  <a:pt x="601980" y="287020"/>
                  <a:pt x="595428" y="294284"/>
                  <a:pt x="586740" y="297180"/>
                </a:cubicBezTo>
                <a:cubicBezTo>
                  <a:pt x="579120" y="299720"/>
                  <a:pt x="571192" y="301476"/>
                  <a:pt x="563880" y="304800"/>
                </a:cubicBezTo>
                <a:cubicBezTo>
                  <a:pt x="543198" y="314201"/>
                  <a:pt x="524473" y="328096"/>
                  <a:pt x="502920" y="335280"/>
                </a:cubicBezTo>
                <a:cubicBezTo>
                  <a:pt x="487680" y="340360"/>
                  <a:pt x="470566" y="341609"/>
                  <a:pt x="457200" y="350520"/>
                </a:cubicBezTo>
                <a:cubicBezTo>
                  <a:pt x="427657" y="370215"/>
                  <a:pt x="443028" y="362864"/>
                  <a:pt x="411480" y="373380"/>
                </a:cubicBezTo>
                <a:cubicBezTo>
                  <a:pt x="375920" y="426720"/>
                  <a:pt x="396240" y="408940"/>
                  <a:pt x="358140" y="434340"/>
                </a:cubicBezTo>
                <a:cubicBezTo>
                  <a:pt x="314464" y="499854"/>
                  <a:pt x="366828" y="416964"/>
                  <a:pt x="335280" y="480060"/>
                </a:cubicBezTo>
                <a:cubicBezTo>
                  <a:pt x="323399" y="503823"/>
                  <a:pt x="290476" y="536523"/>
                  <a:pt x="274320" y="548640"/>
                </a:cubicBezTo>
                <a:cubicBezTo>
                  <a:pt x="255206" y="562976"/>
                  <a:pt x="216882" y="592599"/>
                  <a:pt x="198120" y="601980"/>
                </a:cubicBezTo>
                <a:cubicBezTo>
                  <a:pt x="151257" y="625411"/>
                  <a:pt x="177091" y="610919"/>
                  <a:pt x="121920" y="647700"/>
                </a:cubicBezTo>
                <a:cubicBezTo>
                  <a:pt x="114300" y="652780"/>
                  <a:pt x="105536" y="656464"/>
                  <a:pt x="99060" y="662940"/>
                </a:cubicBezTo>
                <a:lnTo>
                  <a:pt x="76200" y="685800"/>
                </a:lnTo>
                <a:cubicBezTo>
                  <a:pt x="70906" y="701681"/>
                  <a:pt x="63802" y="726585"/>
                  <a:pt x="53340" y="739140"/>
                </a:cubicBezTo>
                <a:cubicBezTo>
                  <a:pt x="47477" y="746175"/>
                  <a:pt x="38100" y="749300"/>
                  <a:pt x="30480" y="754380"/>
                </a:cubicBezTo>
                <a:lnTo>
                  <a:pt x="0" y="800100"/>
                </a:lnTo>
              </a:path>
            </a:pathLst>
          </a:cu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 rot="19711160">
            <a:off x="4224592" y="377366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文兴路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 rot="20672332">
            <a:off x="6154758" y="157312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适园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椭圆 52"/>
          <p:cNvSpPr/>
          <p:nvPr/>
        </p:nvSpPr>
        <p:spPr>
          <a:xfrm rot="20538260">
            <a:off x="5171652" y="2585946"/>
            <a:ext cx="234203" cy="367946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线形标注 2 53"/>
          <p:cNvSpPr/>
          <p:nvPr/>
        </p:nvSpPr>
        <p:spPr>
          <a:xfrm>
            <a:off x="1922532" y="3806190"/>
            <a:ext cx="1886903" cy="714886"/>
          </a:xfrm>
          <a:prstGeom prst="borderCallout2">
            <a:avLst>
              <a:gd name="adj1" fmla="val 18750"/>
              <a:gd name="adj2" fmla="val 101278"/>
              <a:gd name="adj3" fmla="val 18750"/>
              <a:gd name="adj4" fmla="val 114212"/>
              <a:gd name="adj5" fmla="val -138909"/>
              <a:gd name="adj6" fmla="val 177178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踏勘情况：常增路东侧人瑞路</a:t>
            </a:r>
            <a:r>
              <a:rPr lang="en-US" altLang="zh-CN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兴德桥段已经整改完毕（老小区改造</a:t>
            </a:r>
            <a:r>
              <a:rPr lang="en-US" altLang="zh-CN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辽里社区改造工程</a:t>
            </a:r>
            <a:r>
              <a:rPr lang="en-US" altLang="zh-CN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万顺小区）</a:t>
            </a:r>
            <a:endParaRPr lang="zh-CN" altLang="en-US" sz="11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 rot="20672332">
            <a:off x="3702919" y="2655541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兴</a:t>
            </a:r>
            <a:r>
              <a:rPr lang="zh-CN" alt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德桥</a:t>
            </a:r>
            <a:endParaRPr lang="zh-CN" altLang="en-US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7" name="肘形连接符 56"/>
          <p:cNvCxnSpPr>
            <a:stCxn id="15" idx="27"/>
            <a:endCxn id="55" idx="3"/>
          </p:cNvCxnSpPr>
          <p:nvPr/>
        </p:nvCxnSpPr>
        <p:spPr>
          <a:xfrm flipH="1">
            <a:off x="4299779" y="2501900"/>
            <a:ext cx="716721" cy="203423"/>
          </a:xfrm>
          <a:prstGeom prst="bentConnector5">
            <a:avLst>
              <a:gd name="adj1" fmla="val 78409"/>
              <a:gd name="adj2" fmla="val 46434"/>
              <a:gd name="adj3" fmla="val 78359"/>
            </a:avLst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2" name="椭圆 61"/>
          <p:cNvSpPr/>
          <p:nvPr/>
        </p:nvSpPr>
        <p:spPr>
          <a:xfrm rot="20538260">
            <a:off x="4841921" y="2566896"/>
            <a:ext cx="234203" cy="367946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线形标注 2 62"/>
          <p:cNvSpPr/>
          <p:nvPr/>
        </p:nvSpPr>
        <p:spPr>
          <a:xfrm>
            <a:off x="1587501" y="2806945"/>
            <a:ext cx="2030388" cy="714886"/>
          </a:xfrm>
          <a:prstGeom prst="borderCallout2">
            <a:avLst>
              <a:gd name="adj1" fmla="val 18750"/>
              <a:gd name="adj2" fmla="val 101278"/>
              <a:gd name="adj3" fmla="val 18750"/>
              <a:gd name="adj4" fmla="val 114212"/>
              <a:gd name="adj5" fmla="val 1435"/>
              <a:gd name="adj6" fmla="val 169101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踏勘情况：常增路东侧人瑞路</a:t>
            </a:r>
            <a:r>
              <a:rPr lang="en-US" altLang="zh-CN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兴德桥段已经整改完毕（老小区改造</a:t>
            </a:r>
            <a:r>
              <a:rPr lang="en-US" altLang="zh-CN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辽里社区改造工程</a:t>
            </a:r>
            <a:r>
              <a:rPr lang="en-US" altLang="zh-CN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1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水厂宿舍室外配套工程）</a:t>
            </a:r>
            <a:endParaRPr lang="zh-CN" altLang="en-US" sz="11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16" y="4790279"/>
            <a:ext cx="843334" cy="632747"/>
          </a:xfrm>
          <a:prstGeom prst="rect">
            <a:avLst/>
          </a:prstGeom>
          <a:ln>
            <a:solidFill>
              <a:srgbClr val="00B0F0"/>
            </a:solidFill>
          </a:ln>
        </p:spPr>
      </p:pic>
      <p:cxnSp>
        <p:nvCxnSpPr>
          <p:cNvPr id="65" name="肘形连接符 64"/>
          <p:cNvCxnSpPr>
            <a:stCxn id="15" idx="64"/>
            <a:endCxn id="64" idx="0"/>
          </p:cNvCxnSpPr>
          <p:nvPr/>
        </p:nvCxnSpPr>
        <p:spPr>
          <a:xfrm flipH="1">
            <a:off x="4182083" y="3968750"/>
            <a:ext cx="1272567" cy="821529"/>
          </a:xfrm>
          <a:prstGeom prst="curvedConnector4">
            <a:avLst>
              <a:gd name="adj1" fmla="val 42886"/>
              <a:gd name="adj2" fmla="val 66618"/>
            </a:avLst>
          </a:prstGeom>
          <a:noFill/>
          <a:ln w="127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76" y="2335313"/>
            <a:ext cx="1048071" cy="471632"/>
          </a:xfrm>
          <a:prstGeom prst="rect">
            <a:avLst/>
          </a:prstGeom>
        </p:spPr>
      </p:pic>
      <p:cxnSp>
        <p:nvCxnSpPr>
          <p:cNvPr id="56" name="肘形连接符 55"/>
          <p:cNvCxnSpPr>
            <a:stCxn id="15" idx="15"/>
            <a:endCxn id="2" idx="3"/>
          </p:cNvCxnSpPr>
          <p:nvPr/>
        </p:nvCxnSpPr>
        <p:spPr>
          <a:xfrm flipH="1">
            <a:off x="3847847" y="2127250"/>
            <a:ext cx="1022603" cy="443879"/>
          </a:xfrm>
          <a:prstGeom prst="curvedConnector5">
            <a:avLst>
              <a:gd name="adj1" fmla="val 54980"/>
              <a:gd name="adj2" fmla="val 41641"/>
              <a:gd name="adj3" fmla="val 73144"/>
            </a:avLst>
          </a:prstGeom>
          <a:noFill/>
          <a:ln w="127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965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5" y="0"/>
            <a:ext cx="8620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1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</TotalTime>
  <Words>193</Words>
  <Application>Microsoft Office PowerPoint</Application>
  <PresentationFormat>全屏显示(4:3)</PresentationFormat>
  <Paragraphs>24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9" baseType="lpstr">
      <vt:lpstr>宋体</vt:lpstr>
      <vt:lpstr>微软雅黑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帐户</dc:creator>
  <cp:lastModifiedBy>Microsoft 帐户</cp:lastModifiedBy>
  <cp:revision>18</cp:revision>
  <dcterms:created xsi:type="dcterms:W3CDTF">2023-02-05T05:45:46Z</dcterms:created>
  <dcterms:modified xsi:type="dcterms:W3CDTF">2023-02-05T08:39:15Z</dcterms:modified>
</cp:coreProperties>
</file>